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84" r:id="rId4"/>
    <p:sldId id="287" r:id="rId5"/>
    <p:sldId id="289" r:id="rId6"/>
    <p:sldId id="291" r:id="rId7"/>
    <p:sldId id="288" r:id="rId8"/>
    <p:sldId id="290" r:id="rId9"/>
    <p:sldId id="281" r:id="rId10"/>
    <p:sldId id="285" r:id="rId11"/>
    <p:sldId id="286" r:id="rId12"/>
    <p:sldId id="292" r:id="rId13"/>
    <p:sldId id="293" r:id="rId14"/>
    <p:sldId id="283" r:id="rId15"/>
    <p:sldId id="264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53F9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448" autoAdjust="0"/>
    <p:restoredTop sz="94669" autoAdjust="0"/>
  </p:normalViewPr>
  <p:slideViewPr>
    <p:cSldViewPr>
      <p:cViewPr varScale="1">
        <p:scale>
          <a:sx n="54" d="100"/>
          <a:sy n="54" d="100"/>
        </p:scale>
        <p:origin x="-5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0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DE3AA6-2D0E-457A-8243-5987E430077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1B092E5-E917-4A28-AB5B-927612F665DF}">
      <dgm:prSet/>
      <dgm:spPr/>
      <dgm:t>
        <a:bodyPr/>
        <a:lstStyle/>
        <a:p>
          <a:pPr rtl="0"/>
          <a:r>
            <a:rPr lang="fr-FR" dirty="0" smtClean="0"/>
            <a:t>Questionner le monde</a:t>
          </a:r>
          <a:endParaRPr lang="fr-FR" dirty="0"/>
        </a:p>
      </dgm:t>
    </dgm:pt>
    <dgm:pt modelId="{B8600B01-903E-4562-8098-F22B3D7F6A24}" type="parTrans" cxnId="{43E80ABA-43F7-4643-852B-8EB1F96311AA}">
      <dgm:prSet/>
      <dgm:spPr/>
      <dgm:t>
        <a:bodyPr/>
        <a:lstStyle/>
        <a:p>
          <a:endParaRPr lang="fr-FR"/>
        </a:p>
      </dgm:t>
    </dgm:pt>
    <dgm:pt modelId="{2F57CF71-5F22-4C01-9A70-34D240F0AF8C}" type="sibTrans" cxnId="{43E80ABA-43F7-4643-852B-8EB1F96311AA}">
      <dgm:prSet/>
      <dgm:spPr/>
      <dgm:t>
        <a:bodyPr/>
        <a:lstStyle/>
        <a:p>
          <a:endParaRPr lang="fr-FR"/>
        </a:p>
      </dgm:t>
    </dgm:pt>
    <dgm:pt modelId="{A3634DC5-C3DF-41B0-A99A-F7C87946B3CC}">
      <dgm:prSet/>
      <dgm:spPr/>
      <dgm:t>
        <a:bodyPr/>
        <a:lstStyle/>
        <a:p>
          <a:pPr rtl="0"/>
          <a:r>
            <a:rPr lang="fr-FR" b="1" dirty="0" smtClean="0"/>
            <a:t>Espace</a:t>
          </a:r>
          <a:r>
            <a:rPr lang="fr-FR" dirty="0" smtClean="0"/>
            <a:t> (CE1-CE2 se repérer, se déplacer, lecture de paysages, CE2 on commence l’étude de l’espace géographique terrestre)</a:t>
          </a:r>
          <a:endParaRPr lang="fr-FR" dirty="0"/>
        </a:p>
      </dgm:t>
    </dgm:pt>
    <dgm:pt modelId="{E4151B5C-49A7-4123-AC1E-FC6AD4EBD086}" type="parTrans" cxnId="{44F714FB-5916-4B7A-926B-C9767DBB5FCD}">
      <dgm:prSet/>
      <dgm:spPr/>
      <dgm:t>
        <a:bodyPr/>
        <a:lstStyle/>
        <a:p>
          <a:endParaRPr lang="fr-FR"/>
        </a:p>
      </dgm:t>
    </dgm:pt>
    <dgm:pt modelId="{CA7BCCFA-223E-4CBC-90C6-284459E845B0}" type="sibTrans" cxnId="{44F714FB-5916-4B7A-926B-C9767DBB5FCD}">
      <dgm:prSet/>
      <dgm:spPr/>
      <dgm:t>
        <a:bodyPr/>
        <a:lstStyle/>
        <a:p>
          <a:endParaRPr lang="fr-FR"/>
        </a:p>
      </dgm:t>
    </dgm:pt>
    <dgm:pt modelId="{C25C01E7-B88B-49FB-9F0F-74AC3E68BCDC}">
      <dgm:prSet/>
      <dgm:spPr/>
      <dgm:t>
        <a:bodyPr/>
        <a:lstStyle/>
        <a:p>
          <a:pPr rtl="0"/>
          <a:r>
            <a:rPr lang="fr-FR" b="1" dirty="0" smtClean="0"/>
            <a:t>Temps</a:t>
          </a:r>
          <a:r>
            <a:rPr lang="fr-FR" dirty="0" smtClean="0"/>
            <a:t> (CE1 : se repérer dans le temps , lecture du calendrier, de l’heure, ... CE2 on commence le repérage des grandes périodes historiques)</a:t>
          </a:r>
          <a:endParaRPr lang="fr-FR" dirty="0"/>
        </a:p>
      </dgm:t>
    </dgm:pt>
    <dgm:pt modelId="{D1868C23-DE21-406C-9D18-8E04C0B5F172}" type="parTrans" cxnId="{4323CDBC-6828-4B05-988B-06EF5E6E7FA5}">
      <dgm:prSet/>
      <dgm:spPr/>
      <dgm:t>
        <a:bodyPr/>
        <a:lstStyle/>
        <a:p>
          <a:endParaRPr lang="fr-FR"/>
        </a:p>
      </dgm:t>
    </dgm:pt>
    <dgm:pt modelId="{6F7ED5A7-F3C5-4336-BDDF-F2590A7F69C8}" type="sibTrans" cxnId="{4323CDBC-6828-4B05-988B-06EF5E6E7FA5}">
      <dgm:prSet/>
      <dgm:spPr/>
      <dgm:t>
        <a:bodyPr/>
        <a:lstStyle/>
        <a:p>
          <a:endParaRPr lang="fr-FR"/>
        </a:p>
      </dgm:t>
    </dgm:pt>
    <dgm:pt modelId="{18A2F2C2-0BE1-457E-B966-AEF56089B53F}">
      <dgm:prSet/>
      <dgm:spPr/>
      <dgm:t>
        <a:bodyPr/>
        <a:lstStyle/>
        <a:p>
          <a:pPr rtl="0"/>
          <a:r>
            <a:rPr lang="fr-FR" smtClean="0"/>
            <a:t>Enseignements artistiques</a:t>
          </a:r>
          <a:endParaRPr lang="fr-FR"/>
        </a:p>
      </dgm:t>
    </dgm:pt>
    <dgm:pt modelId="{0F0185B0-2E99-4EDC-AB01-1CD8D09B60D8}" type="parTrans" cxnId="{717A328D-ABEF-4B50-AAF1-52A3301E59DA}">
      <dgm:prSet/>
      <dgm:spPr/>
      <dgm:t>
        <a:bodyPr/>
        <a:lstStyle/>
        <a:p>
          <a:endParaRPr lang="fr-FR"/>
        </a:p>
      </dgm:t>
    </dgm:pt>
    <dgm:pt modelId="{4ACCF8F6-8D16-4A98-A076-2766430AD3F5}" type="sibTrans" cxnId="{717A328D-ABEF-4B50-AAF1-52A3301E59DA}">
      <dgm:prSet/>
      <dgm:spPr/>
      <dgm:t>
        <a:bodyPr/>
        <a:lstStyle/>
        <a:p>
          <a:endParaRPr lang="fr-FR"/>
        </a:p>
      </dgm:t>
    </dgm:pt>
    <dgm:pt modelId="{DD153D45-7FFC-49C6-81F3-7AB7A542DC42}">
      <dgm:prSet/>
      <dgm:spPr/>
      <dgm:t>
        <a:bodyPr/>
        <a:lstStyle/>
        <a:p>
          <a:pPr rtl="0"/>
          <a:r>
            <a:rPr lang="fr-FR" smtClean="0"/>
            <a:t>Arts plastiques</a:t>
          </a:r>
          <a:endParaRPr lang="fr-FR"/>
        </a:p>
      </dgm:t>
    </dgm:pt>
    <dgm:pt modelId="{5EE92EF9-BFC5-4692-91DD-998667DDF96C}" type="parTrans" cxnId="{6C2D0DDC-6CC2-4AC1-9A89-FB4B91A9208A}">
      <dgm:prSet/>
      <dgm:spPr/>
      <dgm:t>
        <a:bodyPr/>
        <a:lstStyle/>
        <a:p>
          <a:endParaRPr lang="fr-FR"/>
        </a:p>
      </dgm:t>
    </dgm:pt>
    <dgm:pt modelId="{1BA8259E-9BD7-45B2-81C2-F079977D036D}" type="sibTrans" cxnId="{6C2D0DDC-6CC2-4AC1-9A89-FB4B91A9208A}">
      <dgm:prSet/>
      <dgm:spPr/>
      <dgm:t>
        <a:bodyPr/>
        <a:lstStyle/>
        <a:p>
          <a:endParaRPr lang="fr-FR"/>
        </a:p>
      </dgm:t>
    </dgm:pt>
    <dgm:pt modelId="{7695B344-4593-400F-BB9D-5344616E8469}">
      <dgm:prSet/>
      <dgm:spPr/>
      <dgm:t>
        <a:bodyPr/>
        <a:lstStyle/>
        <a:p>
          <a:pPr rtl="0"/>
          <a:r>
            <a:rPr lang="fr-FR" smtClean="0"/>
            <a:t>Éducation musicale</a:t>
          </a:r>
          <a:endParaRPr lang="fr-FR"/>
        </a:p>
      </dgm:t>
    </dgm:pt>
    <dgm:pt modelId="{B3F8E3D3-051A-47ED-8FF4-B5EC6BF81260}" type="parTrans" cxnId="{0FDE20F6-F4F6-492E-B367-A3137C77CC19}">
      <dgm:prSet/>
      <dgm:spPr/>
      <dgm:t>
        <a:bodyPr/>
        <a:lstStyle/>
        <a:p>
          <a:endParaRPr lang="fr-FR"/>
        </a:p>
      </dgm:t>
    </dgm:pt>
    <dgm:pt modelId="{0D294AAD-85BA-486C-A396-6B30C88E0C07}" type="sibTrans" cxnId="{0FDE20F6-F4F6-492E-B367-A3137C77CC19}">
      <dgm:prSet/>
      <dgm:spPr/>
      <dgm:t>
        <a:bodyPr/>
        <a:lstStyle/>
        <a:p>
          <a:endParaRPr lang="fr-FR"/>
        </a:p>
      </dgm:t>
    </dgm:pt>
    <dgm:pt modelId="{CF2D3A5B-EF59-4E65-962E-526B6A9C5B24}">
      <dgm:prSet/>
      <dgm:spPr/>
      <dgm:t>
        <a:bodyPr/>
        <a:lstStyle/>
        <a:p>
          <a:pPr rtl="0"/>
          <a:r>
            <a:rPr lang="fr-FR" b="1" dirty="0" smtClean="0"/>
            <a:t>Vivant matière objets</a:t>
          </a:r>
          <a:endParaRPr lang="fr-FR" b="1" dirty="0"/>
        </a:p>
      </dgm:t>
    </dgm:pt>
    <dgm:pt modelId="{CC945A80-80B3-485E-B259-BC1BEB3BE30C}" type="parTrans" cxnId="{B44EE59B-8C73-4CF6-A8EE-1BAD141098F4}">
      <dgm:prSet/>
      <dgm:spPr/>
      <dgm:t>
        <a:bodyPr/>
        <a:lstStyle/>
        <a:p>
          <a:endParaRPr lang="fr-FR"/>
        </a:p>
      </dgm:t>
    </dgm:pt>
    <dgm:pt modelId="{1AA0B3C2-59D2-4986-B4C7-87B79DA77A86}" type="sibTrans" cxnId="{B44EE59B-8C73-4CF6-A8EE-1BAD141098F4}">
      <dgm:prSet/>
      <dgm:spPr/>
      <dgm:t>
        <a:bodyPr/>
        <a:lstStyle/>
        <a:p>
          <a:endParaRPr lang="fr-FR"/>
        </a:p>
      </dgm:t>
    </dgm:pt>
    <dgm:pt modelId="{62410A13-A6FA-4122-BC7E-A783D0AA658D}" type="pres">
      <dgm:prSet presAssocID="{42DE3AA6-2D0E-457A-8243-5987E43007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5488C7F-488A-4CBB-B01C-6A5A57418E2B}" type="pres">
      <dgm:prSet presAssocID="{61B092E5-E917-4A28-AB5B-927612F665D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3AD0AA-B9B5-423D-96F1-94B0E373242B}" type="pres">
      <dgm:prSet presAssocID="{61B092E5-E917-4A28-AB5B-927612F665D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74AE7C-B761-49AE-ACCD-862F5DA002F4}" type="pres">
      <dgm:prSet presAssocID="{18A2F2C2-0BE1-457E-B966-AEF56089B53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1E5B27-8572-4A75-A546-D951D63EF8C6}" type="pres">
      <dgm:prSet presAssocID="{18A2F2C2-0BE1-457E-B966-AEF56089B53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4F714FB-5916-4B7A-926B-C9767DBB5FCD}" srcId="{61B092E5-E917-4A28-AB5B-927612F665DF}" destId="{A3634DC5-C3DF-41B0-A99A-F7C87946B3CC}" srcOrd="0" destOrd="0" parTransId="{E4151B5C-49A7-4123-AC1E-FC6AD4EBD086}" sibTransId="{CA7BCCFA-223E-4CBC-90C6-284459E845B0}"/>
    <dgm:cxn modelId="{5A551B28-D9B6-4D95-A425-5069A5B475FB}" type="presOf" srcId="{61B092E5-E917-4A28-AB5B-927612F665DF}" destId="{15488C7F-488A-4CBB-B01C-6A5A57418E2B}" srcOrd="0" destOrd="0" presId="urn:microsoft.com/office/officeart/2005/8/layout/vList2"/>
    <dgm:cxn modelId="{B44EE59B-8C73-4CF6-A8EE-1BAD141098F4}" srcId="{61B092E5-E917-4A28-AB5B-927612F665DF}" destId="{CF2D3A5B-EF59-4E65-962E-526B6A9C5B24}" srcOrd="2" destOrd="0" parTransId="{CC945A80-80B3-485E-B259-BC1BEB3BE30C}" sibTransId="{1AA0B3C2-59D2-4986-B4C7-87B79DA77A86}"/>
    <dgm:cxn modelId="{97F84D14-E4C5-424A-B0EA-D86D9D4539C0}" type="presOf" srcId="{7695B344-4593-400F-BB9D-5344616E8469}" destId="{591E5B27-8572-4A75-A546-D951D63EF8C6}" srcOrd="0" destOrd="1" presId="urn:microsoft.com/office/officeart/2005/8/layout/vList2"/>
    <dgm:cxn modelId="{717A328D-ABEF-4B50-AAF1-52A3301E59DA}" srcId="{42DE3AA6-2D0E-457A-8243-5987E4300775}" destId="{18A2F2C2-0BE1-457E-B966-AEF56089B53F}" srcOrd="1" destOrd="0" parTransId="{0F0185B0-2E99-4EDC-AB01-1CD8D09B60D8}" sibTransId="{4ACCF8F6-8D16-4A98-A076-2766430AD3F5}"/>
    <dgm:cxn modelId="{A91A4250-6409-4950-9392-5F7AF7B207C6}" type="presOf" srcId="{A3634DC5-C3DF-41B0-A99A-F7C87946B3CC}" destId="{423AD0AA-B9B5-423D-96F1-94B0E373242B}" srcOrd="0" destOrd="0" presId="urn:microsoft.com/office/officeart/2005/8/layout/vList2"/>
    <dgm:cxn modelId="{DA6A31CF-64CE-44FA-B3FB-4A717CA9A5C6}" type="presOf" srcId="{CF2D3A5B-EF59-4E65-962E-526B6A9C5B24}" destId="{423AD0AA-B9B5-423D-96F1-94B0E373242B}" srcOrd="0" destOrd="2" presId="urn:microsoft.com/office/officeart/2005/8/layout/vList2"/>
    <dgm:cxn modelId="{F2C6DAF7-209C-42AD-9F89-2247865A2F69}" type="presOf" srcId="{18A2F2C2-0BE1-457E-B966-AEF56089B53F}" destId="{9A74AE7C-B761-49AE-ACCD-862F5DA002F4}" srcOrd="0" destOrd="0" presId="urn:microsoft.com/office/officeart/2005/8/layout/vList2"/>
    <dgm:cxn modelId="{4323CDBC-6828-4B05-988B-06EF5E6E7FA5}" srcId="{61B092E5-E917-4A28-AB5B-927612F665DF}" destId="{C25C01E7-B88B-49FB-9F0F-74AC3E68BCDC}" srcOrd="1" destOrd="0" parTransId="{D1868C23-DE21-406C-9D18-8E04C0B5F172}" sibTransId="{6F7ED5A7-F3C5-4336-BDDF-F2590A7F69C8}"/>
    <dgm:cxn modelId="{11234ECD-6D1F-4689-B66A-317E0375F113}" type="presOf" srcId="{42DE3AA6-2D0E-457A-8243-5987E4300775}" destId="{62410A13-A6FA-4122-BC7E-A783D0AA658D}" srcOrd="0" destOrd="0" presId="urn:microsoft.com/office/officeart/2005/8/layout/vList2"/>
    <dgm:cxn modelId="{6C2D0DDC-6CC2-4AC1-9A89-FB4B91A9208A}" srcId="{18A2F2C2-0BE1-457E-B966-AEF56089B53F}" destId="{DD153D45-7FFC-49C6-81F3-7AB7A542DC42}" srcOrd="0" destOrd="0" parTransId="{5EE92EF9-BFC5-4692-91DD-998667DDF96C}" sibTransId="{1BA8259E-9BD7-45B2-81C2-F079977D036D}"/>
    <dgm:cxn modelId="{0FDE20F6-F4F6-492E-B367-A3137C77CC19}" srcId="{18A2F2C2-0BE1-457E-B966-AEF56089B53F}" destId="{7695B344-4593-400F-BB9D-5344616E8469}" srcOrd="1" destOrd="0" parTransId="{B3F8E3D3-051A-47ED-8FF4-B5EC6BF81260}" sibTransId="{0D294AAD-85BA-486C-A396-6B30C88E0C07}"/>
    <dgm:cxn modelId="{85E7C7EC-06E4-497C-A715-70546FFC2180}" type="presOf" srcId="{C25C01E7-B88B-49FB-9F0F-74AC3E68BCDC}" destId="{423AD0AA-B9B5-423D-96F1-94B0E373242B}" srcOrd="0" destOrd="1" presId="urn:microsoft.com/office/officeart/2005/8/layout/vList2"/>
    <dgm:cxn modelId="{74A2B185-9944-4CD2-A41F-8E3FF692D286}" type="presOf" srcId="{DD153D45-7FFC-49C6-81F3-7AB7A542DC42}" destId="{591E5B27-8572-4A75-A546-D951D63EF8C6}" srcOrd="0" destOrd="0" presId="urn:microsoft.com/office/officeart/2005/8/layout/vList2"/>
    <dgm:cxn modelId="{43E80ABA-43F7-4643-852B-8EB1F96311AA}" srcId="{42DE3AA6-2D0E-457A-8243-5987E4300775}" destId="{61B092E5-E917-4A28-AB5B-927612F665DF}" srcOrd="0" destOrd="0" parTransId="{B8600B01-903E-4562-8098-F22B3D7F6A24}" sibTransId="{2F57CF71-5F22-4C01-9A70-34D240F0AF8C}"/>
    <dgm:cxn modelId="{7E2EE964-4BAD-4647-8BAF-4CF02936DD62}" type="presParOf" srcId="{62410A13-A6FA-4122-BC7E-A783D0AA658D}" destId="{15488C7F-488A-4CBB-B01C-6A5A57418E2B}" srcOrd="0" destOrd="0" presId="urn:microsoft.com/office/officeart/2005/8/layout/vList2"/>
    <dgm:cxn modelId="{11E2E64A-D06B-4706-8049-D96AD51F55E5}" type="presParOf" srcId="{62410A13-A6FA-4122-BC7E-A783D0AA658D}" destId="{423AD0AA-B9B5-423D-96F1-94B0E373242B}" srcOrd="1" destOrd="0" presId="urn:microsoft.com/office/officeart/2005/8/layout/vList2"/>
    <dgm:cxn modelId="{2385D17A-FF43-4BB3-8B48-FB0A6EC69917}" type="presParOf" srcId="{62410A13-A6FA-4122-BC7E-A783D0AA658D}" destId="{9A74AE7C-B761-49AE-ACCD-862F5DA002F4}" srcOrd="2" destOrd="0" presId="urn:microsoft.com/office/officeart/2005/8/layout/vList2"/>
    <dgm:cxn modelId="{3D1DD0BE-65CD-49D3-B2A5-AD1A619B9903}" type="presParOf" srcId="{62410A13-A6FA-4122-BC7E-A783D0AA658D}" destId="{591E5B27-8572-4A75-A546-D951D63EF8C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AD3539-B874-4E90-B5B9-C872CE5F8F4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F12EC0F6-207D-41C4-BCB4-381C76117330}">
      <dgm:prSet/>
      <dgm:spPr/>
      <dgm:t>
        <a:bodyPr/>
        <a:lstStyle/>
        <a:p>
          <a:pPr rtl="0"/>
          <a:r>
            <a:rPr lang="fr-FR" dirty="0" smtClean="0"/>
            <a:t>Anglais</a:t>
          </a:r>
          <a:endParaRPr lang="fr-FR" dirty="0"/>
        </a:p>
      </dgm:t>
    </dgm:pt>
    <dgm:pt modelId="{94A97A89-2933-4B98-8F21-FA3E75A53DA7}" type="parTrans" cxnId="{CAD672CE-1288-4F1E-91DC-67FE54E16BF6}">
      <dgm:prSet/>
      <dgm:spPr/>
      <dgm:t>
        <a:bodyPr/>
        <a:lstStyle/>
        <a:p>
          <a:endParaRPr lang="fr-FR"/>
        </a:p>
      </dgm:t>
    </dgm:pt>
    <dgm:pt modelId="{C18B2A90-E22B-4E94-BA96-858F87CED609}" type="sibTrans" cxnId="{CAD672CE-1288-4F1E-91DC-67FE54E16BF6}">
      <dgm:prSet/>
      <dgm:spPr/>
      <dgm:t>
        <a:bodyPr/>
        <a:lstStyle/>
        <a:p>
          <a:endParaRPr lang="fr-FR"/>
        </a:p>
      </dgm:t>
    </dgm:pt>
    <dgm:pt modelId="{1E3E26C0-FB21-47FB-92F4-D1D8C4FED78C}">
      <dgm:prSet/>
      <dgm:spPr/>
      <dgm:t>
        <a:bodyPr/>
        <a:lstStyle/>
        <a:p>
          <a:pPr rtl="0"/>
          <a:r>
            <a:rPr lang="fr-FR" dirty="0" smtClean="0"/>
            <a:t>Comprendre l’oral</a:t>
          </a:r>
          <a:endParaRPr lang="fr-FR" dirty="0"/>
        </a:p>
      </dgm:t>
    </dgm:pt>
    <dgm:pt modelId="{7DBF2F81-0C5A-4384-AC52-A4F2728ECD8B}" type="parTrans" cxnId="{5FE481F4-5975-4B27-98B8-209572821313}">
      <dgm:prSet/>
      <dgm:spPr/>
      <dgm:t>
        <a:bodyPr/>
        <a:lstStyle/>
        <a:p>
          <a:endParaRPr lang="fr-FR"/>
        </a:p>
      </dgm:t>
    </dgm:pt>
    <dgm:pt modelId="{5DD69535-7D44-472D-8DDF-D6D5AEF476B4}" type="sibTrans" cxnId="{5FE481F4-5975-4B27-98B8-209572821313}">
      <dgm:prSet/>
      <dgm:spPr/>
      <dgm:t>
        <a:bodyPr/>
        <a:lstStyle/>
        <a:p>
          <a:endParaRPr lang="fr-FR"/>
        </a:p>
      </dgm:t>
    </dgm:pt>
    <dgm:pt modelId="{FF51195F-4710-40AD-8F28-3C8877391470}">
      <dgm:prSet/>
      <dgm:spPr/>
      <dgm:t>
        <a:bodyPr/>
        <a:lstStyle/>
        <a:p>
          <a:pPr rtl="0"/>
          <a:r>
            <a:rPr lang="fr-FR" dirty="0" smtClean="0"/>
            <a:t>S’exprimer oralement en continu</a:t>
          </a:r>
          <a:endParaRPr lang="fr-FR" dirty="0"/>
        </a:p>
      </dgm:t>
    </dgm:pt>
    <dgm:pt modelId="{1EC628A4-4B1B-4019-95A3-D62FDF69D23C}" type="parTrans" cxnId="{1FC1A486-D60D-4331-BA62-42C08754C05B}">
      <dgm:prSet/>
      <dgm:spPr/>
      <dgm:t>
        <a:bodyPr/>
        <a:lstStyle/>
        <a:p>
          <a:endParaRPr lang="fr-FR"/>
        </a:p>
      </dgm:t>
    </dgm:pt>
    <dgm:pt modelId="{BEC1C648-D2F5-48B6-9E01-74229DCE6C34}" type="sibTrans" cxnId="{1FC1A486-D60D-4331-BA62-42C08754C05B}">
      <dgm:prSet/>
      <dgm:spPr/>
      <dgm:t>
        <a:bodyPr/>
        <a:lstStyle/>
        <a:p>
          <a:endParaRPr lang="fr-FR"/>
        </a:p>
      </dgm:t>
    </dgm:pt>
    <dgm:pt modelId="{D8221BFA-BDB4-450F-B691-313EA65A5D62}">
      <dgm:prSet/>
      <dgm:spPr/>
      <dgm:t>
        <a:bodyPr/>
        <a:lstStyle/>
        <a:p>
          <a:pPr rtl="0"/>
          <a:r>
            <a:rPr lang="fr-FR" dirty="0" smtClean="0"/>
            <a:t>Prendre part à une conversation</a:t>
          </a:r>
          <a:endParaRPr lang="fr-FR" dirty="0"/>
        </a:p>
      </dgm:t>
    </dgm:pt>
    <dgm:pt modelId="{D32B19D5-0891-43D0-9614-8DD9AFA7B1C2}" type="parTrans" cxnId="{DCF184AB-EFB1-47C5-B306-14A0AD15C3F7}">
      <dgm:prSet/>
      <dgm:spPr/>
      <dgm:t>
        <a:bodyPr/>
        <a:lstStyle/>
        <a:p>
          <a:endParaRPr lang="fr-FR"/>
        </a:p>
      </dgm:t>
    </dgm:pt>
    <dgm:pt modelId="{F3534D0B-FBDC-4A19-B395-DC12C496FFCA}" type="sibTrans" cxnId="{DCF184AB-EFB1-47C5-B306-14A0AD15C3F7}">
      <dgm:prSet/>
      <dgm:spPr/>
      <dgm:t>
        <a:bodyPr/>
        <a:lstStyle/>
        <a:p>
          <a:endParaRPr lang="fr-FR"/>
        </a:p>
      </dgm:t>
    </dgm:pt>
    <dgm:pt modelId="{8614672D-1811-478B-AAF5-FA4EF12312CF}">
      <dgm:prSet/>
      <dgm:spPr/>
      <dgm:t>
        <a:bodyPr/>
        <a:lstStyle/>
        <a:p>
          <a:pPr rtl="0"/>
          <a:r>
            <a:rPr lang="fr-FR" dirty="0" smtClean="0"/>
            <a:t>Education physique et sportive</a:t>
          </a:r>
          <a:endParaRPr lang="fr-FR" dirty="0"/>
        </a:p>
      </dgm:t>
    </dgm:pt>
    <dgm:pt modelId="{5AA893FC-6E89-4042-9B09-6C4CFD130187}" type="parTrans" cxnId="{295054CE-0E88-4445-8075-51BDC0040AB1}">
      <dgm:prSet/>
      <dgm:spPr/>
      <dgm:t>
        <a:bodyPr/>
        <a:lstStyle/>
        <a:p>
          <a:endParaRPr lang="fr-FR"/>
        </a:p>
      </dgm:t>
    </dgm:pt>
    <dgm:pt modelId="{2507B981-BA37-4FCD-90CD-F3B9396E17D2}" type="sibTrans" cxnId="{295054CE-0E88-4445-8075-51BDC0040AB1}">
      <dgm:prSet/>
      <dgm:spPr/>
      <dgm:t>
        <a:bodyPr/>
        <a:lstStyle/>
        <a:p>
          <a:endParaRPr lang="fr-FR"/>
        </a:p>
      </dgm:t>
    </dgm:pt>
    <dgm:pt modelId="{FED402DF-C7A1-4B1C-8C2C-9AEFD5C03CF0}">
      <dgm:prSet/>
      <dgm:spPr/>
      <dgm:t>
        <a:bodyPr/>
        <a:lstStyle/>
        <a:p>
          <a:pPr rtl="0"/>
          <a:r>
            <a:rPr lang="fr-FR" dirty="0" smtClean="0"/>
            <a:t>Produire une performance maximale</a:t>
          </a:r>
          <a:endParaRPr lang="fr-FR" dirty="0"/>
        </a:p>
      </dgm:t>
    </dgm:pt>
    <dgm:pt modelId="{645B56DF-F0FC-446B-8367-370F53CAD467}" type="parTrans" cxnId="{886A10CB-4359-4D2E-8174-9DF3A97194AB}">
      <dgm:prSet/>
      <dgm:spPr/>
      <dgm:t>
        <a:bodyPr/>
        <a:lstStyle/>
        <a:p>
          <a:endParaRPr lang="fr-FR"/>
        </a:p>
      </dgm:t>
    </dgm:pt>
    <dgm:pt modelId="{452E1404-C541-4DC2-9BE1-DC5A16EE436A}" type="sibTrans" cxnId="{886A10CB-4359-4D2E-8174-9DF3A97194AB}">
      <dgm:prSet/>
      <dgm:spPr/>
      <dgm:t>
        <a:bodyPr/>
        <a:lstStyle/>
        <a:p>
          <a:endParaRPr lang="fr-FR"/>
        </a:p>
      </dgm:t>
    </dgm:pt>
    <dgm:pt modelId="{755585CA-35D8-4E87-BC38-B96AEE24C813}">
      <dgm:prSet/>
      <dgm:spPr/>
      <dgm:t>
        <a:bodyPr/>
        <a:lstStyle/>
        <a:p>
          <a:pPr rtl="0"/>
          <a:r>
            <a:rPr lang="fr-FR" smtClean="0"/>
            <a:t>Adapter ses déplacements</a:t>
          </a:r>
          <a:endParaRPr lang="fr-FR"/>
        </a:p>
      </dgm:t>
    </dgm:pt>
    <dgm:pt modelId="{D8DF8246-A17C-47D0-B62F-AF6035A944CE}" type="parTrans" cxnId="{F44C726C-C7A5-4B59-BBC4-74D3959FB219}">
      <dgm:prSet/>
      <dgm:spPr/>
      <dgm:t>
        <a:bodyPr/>
        <a:lstStyle/>
        <a:p>
          <a:endParaRPr lang="fr-FR"/>
        </a:p>
      </dgm:t>
    </dgm:pt>
    <dgm:pt modelId="{DDA0B2D2-D18E-49EF-8CD2-7892800A44AF}" type="sibTrans" cxnId="{F44C726C-C7A5-4B59-BBC4-74D3959FB219}">
      <dgm:prSet/>
      <dgm:spPr/>
      <dgm:t>
        <a:bodyPr/>
        <a:lstStyle/>
        <a:p>
          <a:endParaRPr lang="fr-FR"/>
        </a:p>
      </dgm:t>
    </dgm:pt>
    <dgm:pt modelId="{4E00C6C3-FCD6-4111-A152-53D99AA6E402}">
      <dgm:prSet/>
      <dgm:spPr/>
      <dgm:t>
        <a:bodyPr/>
        <a:lstStyle/>
        <a:p>
          <a:pPr rtl="0"/>
          <a:r>
            <a:rPr lang="fr-FR" smtClean="0"/>
            <a:t>S’exprimer devant les autres</a:t>
          </a:r>
          <a:endParaRPr lang="fr-FR"/>
        </a:p>
      </dgm:t>
    </dgm:pt>
    <dgm:pt modelId="{FFB8670D-8B74-4FB9-A574-FFCA1AFDE113}" type="parTrans" cxnId="{4F494EE3-5717-457F-8BE8-726B4DAB87E4}">
      <dgm:prSet/>
      <dgm:spPr/>
      <dgm:t>
        <a:bodyPr/>
        <a:lstStyle/>
        <a:p>
          <a:endParaRPr lang="fr-FR"/>
        </a:p>
      </dgm:t>
    </dgm:pt>
    <dgm:pt modelId="{75B3682C-D423-4D91-9928-18FFAC9FDC4B}" type="sibTrans" cxnId="{4F494EE3-5717-457F-8BE8-726B4DAB87E4}">
      <dgm:prSet/>
      <dgm:spPr/>
      <dgm:t>
        <a:bodyPr/>
        <a:lstStyle/>
        <a:p>
          <a:endParaRPr lang="fr-FR"/>
        </a:p>
      </dgm:t>
    </dgm:pt>
    <dgm:pt modelId="{06C1245F-ED7B-4F7D-B0C8-AD299F35F03C}">
      <dgm:prSet/>
      <dgm:spPr/>
      <dgm:t>
        <a:bodyPr/>
        <a:lstStyle/>
        <a:p>
          <a:pPr rtl="0"/>
          <a:r>
            <a:rPr lang="fr-FR" smtClean="0"/>
            <a:t>Affrontement collectif ou individuel</a:t>
          </a:r>
          <a:endParaRPr lang="fr-FR"/>
        </a:p>
      </dgm:t>
    </dgm:pt>
    <dgm:pt modelId="{31BB499F-B09B-4EB4-BBCA-0AFE23F0C351}" type="parTrans" cxnId="{82DC4C5B-876A-4C47-8F6E-21865E99BB66}">
      <dgm:prSet/>
      <dgm:spPr/>
      <dgm:t>
        <a:bodyPr/>
        <a:lstStyle/>
        <a:p>
          <a:endParaRPr lang="fr-FR"/>
        </a:p>
      </dgm:t>
    </dgm:pt>
    <dgm:pt modelId="{50C64A16-6815-42AE-8192-E1DAAD422C55}" type="sibTrans" cxnId="{82DC4C5B-876A-4C47-8F6E-21865E99BB66}">
      <dgm:prSet/>
      <dgm:spPr/>
      <dgm:t>
        <a:bodyPr/>
        <a:lstStyle/>
        <a:p>
          <a:endParaRPr lang="fr-FR"/>
        </a:p>
      </dgm:t>
    </dgm:pt>
    <dgm:pt modelId="{0E3D1815-7B7D-49A3-8FD9-08ACFE5E6146}">
      <dgm:prSet/>
      <dgm:spPr/>
      <dgm:t>
        <a:bodyPr/>
        <a:lstStyle/>
        <a:p>
          <a:pPr rtl="0"/>
          <a:r>
            <a:rPr lang="fr-FR" dirty="0" smtClean="0"/>
            <a:t>Enseignement moral et civique</a:t>
          </a:r>
          <a:endParaRPr lang="fr-FR" dirty="0"/>
        </a:p>
      </dgm:t>
    </dgm:pt>
    <dgm:pt modelId="{D3F343D7-560A-4A7C-B609-2A3B5092AEEB}" type="parTrans" cxnId="{DDE5C9C7-7FDA-4B11-8ADA-033CA3A6D33F}">
      <dgm:prSet/>
      <dgm:spPr/>
      <dgm:t>
        <a:bodyPr/>
        <a:lstStyle/>
        <a:p>
          <a:endParaRPr lang="fr-FR"/>
        </a:p>
      </dgm:t>
    </dgm:pt>
    <dgm:pt modelId="{0A7B6279-2C47-4A84-BB7E-E6F7DC5872A5}" type="sibTrans" cxnId="{DDE5C9C7-7FDA-4B11-8ADA-033CA3A6D33F}">
      <dgm:prSet/>
      <dgm:spPr/>
      <dgm:t>
        <a:bodyPr/>
        <a:lstStyle/>
        <a:p>
          <a:endParaRPr lang="fr-FR"/>
        </a:p>
      </dgm:t>
    </dgm:pt>
    <dgm:pt modelId="{B0B271F9-A959-4836-BFE2-E2BF2D29294C}">
      <dgm:prSet/>
      <dgm:spPr/>
      <dgm:t>
        <a:bodyPr/>
        <a:lstStyle/>
        <a:p>
          <a:pPr rtl="0"/>
          <a:r>
            <a:rPr lang="fr-FR" dirty="0" smtClean="0"/>
            <a:t>La sensibilité soi et les autres</a:t>
          </a:r>
          <a:endParaRPr lang="fr-FR" dirty="0"/>
        </a:p>
      </dgm:t>
    </dgm:pt>
    <dgm:pt modelId="{9936E09B-BE15-4AC5-B291-60C3C97A3875}" type="parTrans" cxnId="{1AB7830E-0501-45E9-818A-6E729277DCD5}">
      <dgm:prSet/>
      <dgm:spPr/>
      <dgm:t>
        <a:bodyPr/>
        <a:lstStyle/>
        <a:p>
          <a:endParaRPr lang="fr-FR"/>
        </a:p>
      </dgm:t>
    </dgm:pt>
    <dgm:pt modelId="{A5BC2CDE-15D2-4360-B3C4-610491BA7F61}" type="sibTrans" cxnId="{1AB7830E-0501-45E9-818A-6E729277DCD5}">
      <dgm:prSet/>
      <dgm:spPr/>
      <dgm:t>
        <a:bodyPr/>
        <a:lstStyle/>
        <a:p>
          <a:endParaRPr lang="fr-FR"/>
        </a:p>
      </dgm:t>
    </dgm:pt>
    <dgm:pt modelId="{868BE464-3E67-48F4-AE72-E27F0E210305}">
      <dgm:prSet/>
      <dgm:spPr/>
      <dgm:t>
        <a:bodyPr/>
        <a:lstStyle/>
        <a:p>
          <a:pPr rtl="0"/>
          <a:r>
            <a:rPr lang="fr-FR" dirty="0" smtClean="0"/>
            <a:t>Le droit et les règles</a:t>
          </a:r>
          <a:endParaRPr lang="fr-FR" dirty="0"/>
        </a:p>
      </dgm:t>
    </dgm:pt>
    <dgm:pt modelId="{7FBADB5D-EC26-4446-AE68-69A8F6BA8CCD}" type="parTrans" cxnId="{5FF2D612-B1EE-4274-9E21-BBA93F67655C}">
      <dgm:prSet/>
      <dgm:spPr/>
      <dgm:t>
        <a:bodyPr/>
        <a:lstStyle/>
        <a:p>
          <a:endParaRPr lang="fr-FR"/>
        </a:p>
      </dgm:t>
    </dgm:pt>
    <dgm:pt modelId="{C685796E-5BC2-49D7-9875-4AE260667252}" type="sibTrans" cxnId="{5FF2D612-B1EE-4274-9E21-BBA93F67655C}">
      <dgm:prSet/>
      <dgm:spPr/>
      <dgm:t>
        <a:bodyPr/>
        <a:lstStyle/>
        <a:p>
          <a:endParaRPr lang="fr-FR"/>
        </a:p>
      </dgm:t>
    </dgm:pt>
    <dgm:pt modelId="{8EAA8417-66F0-4C09-9702-5F1841B4A149}">
      <dgm:prSet/>
      <dgm:spPr/>
      <dgm:t>
        <a:bodyPr/>
        <a:lstStyle/>
        <a:p>
          <a:pPr rtl="0"/>
          <a:r>
            <a:rPr lang="fr-FR" dirty="0" smtClean="0"/>
            <a:t>Le jugement</a:t>
          </a:r>
          <a:endParaRPr lang="fr-FR" dirty="0"/>
        </a:p>
      </dgm:t>
    </dgm:pt>
    <dgm:pt modelId="{EA066886-0F05-458A-99C4-77EDF0E7889A}" type="parTrans" cxnId="{F0C8EAF6-19A6-4D23-9517-8128A42CEEC8}">
      <dgm:prSet/>
      <dgm:spPr/>
      <dgm:t>
        <a:bodyPr/>
        <a:lstStyle/>
        <a:p>
          <a:endParaRPr lang="fr-FR"/>
        </a:p>
      </dgm:t>
    </dgm:pt>
    <dgm:pt modelId="{95F45BE5-D8C3-4DCE-87DE-39E8030EDB46}" type="sibTrans" cxnId="{F0C8EAF6-19A6-4D23-9517-8128A42CEEC8}">
      <dgm:prSet/>
      <dgm:spPr/>
      <dgm:t>
        <a:bodyPr/>
        <a:lstStyle/>
        <a:p>
          <a:endParaRPr lang="fr-FR"/>
        </a:p>
      </dgm:t>
    </dgm:pt>
    <dgm:pt modelId="{BB264A32-8722-467D-8B1E-CE508ABB6C4D}">
      <dgm:prSet/>
      <dgm:spPr/>
      <dgm:t>
        <a:bodyPr/>
        <a:lstStyle/>
        <a:p>
          <a:pPr rtl="0"/>
          <a:r>
            <a:rPr lang="fr-FR" dirty="0" smtClean="0"/>
            <a:t>L’engagement</a:t>
          </a:r>
          <a:endParaRPr lang="fr-FR" dirty="0"/>
        </a:p>
      </dgm:t>
    </dgm:pt>
    <dgm:pt modelId="{3E6FD589-61CB-4E64-A767-D8873C84D030}" type="parTrans" cxnId="{313D195A-27C3-4BC2-B8C3-A5AC5A87C6F2}">
      <dgm:prSet/>
      <dgm:spPr/>
      <dgm:t>
        <a:bodyPr/>
        <a:lstStyle/>
        <a:p>
          <a:endParaRPr lang="fr-FR"/>
        </a:p>
      </dgm:t>
    </dgm:pt>
    <dgm:pt modelId="{F659D177-EC67-4920-BE6D-99AED557B88D}" type="sibTrans" cxnId="{313D195A-27C3-4BC2-B8C3-A5AC5A87C6F2}">
      <dgm:prSet/>
      <dgm:spPr/>
      <dgm:t>
        <a:bodyPr/>
        <a:lstStyle/>
        <a:p>
          <a:endParaRPr lang="fr-FR"/>
        </a:p>
      </dgm:t>
    </dgm:pt>
    <dgm:pt modelId="{18C8DB47-1D49-452A-87E5-51F6DD2B97F5}" type="pres">
      <dgm:prSet presAssocID="{E9AD3539-B874-4E90-B5B9-C872CE5F8F4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5D8E448-220F-40E1-AA70-E984F22E8E8D}" type="pres">
      <dgm:prSet presAssocID="{F12EC0F6-207D-41C4-BCB4-381C76117330}" presName="parentText" presStyleLbl="node1" presStyleIdx="0" presStyleCnt="3" custLinFactY="200000" custLinFactNeighborY="27396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CDAA41-DD1F-493E-B699-29D309EB46EC}" type="pres">
      <dgm:prSet presAssocID="{F12EC0F6-207D-41C4-BCB4-381C76117330}" presName="childText" presStyleLbl="revTx" presStyleIdx="0" presStyleCnt="3" custLinFactY="208333" custLinFactNeighborY="3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165DDFE-E72B-41A1-993F-B7A6F8D759D9}" type="pres">
      <dgm:prSet presAssocID="{8614672D-1811-478B-AAF5-FA4EF12312CF}" presName="parentText" presStyleLbl="node1" presStyleIdx="1" presStyleCnt="3" custLinFactNeighborY="2290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68579D-2C38-4AED-8AE2-E9751C7BB314}" type="pres">
      <dgm:prSet presAssocID="{8614672D-1811-478B-AAF5-FA4EF12312CF}" presName="childText" presStyleLbl="revTx" presStyleIdx="1" presStyleCnt="3" custLinFactNeighborY="6587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B5C615-D98A-4373-A131-E08E443E8A25}" type="pres">
      <dgm:prSet presAssocID="{0E3D1815-7B7D-49A3-8FD9-08ACFE5E6146}" presName="parentText" presStyleLbl="node1" presStyleIdx="2" presStyleCnt="3" custLinFactY="-152836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4ACC8A-79A7-425B-A8B4-82ED718422CA}" type="pres">
      <dgm:prSet presAssocID="{0E3D1815-7B7D-49A3-8FD9-08ACFE5E6146}" presName="childText" presStyleLbl="revTx" presStyleIdx="2" presStyleCnt="3" custLinFactY="-176786" custLinFactNeighborY="-2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9CE5CC6-0CCF-4553-A228-1D5FC90A963E}" type="presOf" srcId="{06C1245F-ED7B-4F7D-B0C8-AD299F35F03C}" destId="{5268579D-2C38-4AED-8AE2-E9751C7BB314}" srcOrd="0" destOrd="3" presId="urn:microsoft.com/office/officeart/2005/8/layout/vList2"/>
    <dgm:cxn modelId="{3BED1CE3-E525-4710-B03C-0AF70CBB5CB9}" type="presOf" srcId="{4E00C6C3-FCD6-4111-A152-53D99AA6E402}" destId="{5268579D-2C38-4AED-8AE2-E9751C7BB314}" srcOrd="0" destOrd="2" presId="urn:microsoft.com/office/officeart/2005/8/layout/vList2"/>
    <dgm:cxn modelId="{5FE481F4-5975-4B27-98B8-209572821313}" srcId="{F12EC0F6-207D-41C4-BCB4-381C76117330}" destId="{1E3E26C0-FB21-47FB-92F4-D1D8C4FED78C}" srcOrd="0" destOrd="0" parTransId="{7DBF2F81-0C5A-4384-AC52-A4F2728ECD8B}" sibTransId="{5DD69535-7D44-472D-8DDF-D6D5AEF476B4}"/>
    <dgm:cxn modelId="{9A56865A-A179-4830-8450-37D10EBB7FEB}" type="presOf" srcId="{FF51195F-4710-40AD-8F28-3C8877391470}" destId="{03CDAA41-DD1F-493E-B699-29D309EB46EC}" srcOrd="0" destOrd="1" presId="urn:microsoft.com/office/officeart/2005/8/layout/vList2"/>
    <dgm:cxn modelId="{5FF2D612-B1EE-4274-9E21-BBA93F67655C}" srcId="{0E3D1815-7B7D-49A3-8FD9-08ACFE5E6146}" destId="{868BE464-3E67-48F4-AE72-E27F0E210305}" srcOrd="1" destOrd="0" parTransId="{7FBADB5D-EC26-4446-AE68-69A8F6BA8CCD}" sibTransId="{C685796E-5BC2-49D7-9875-4AE260667252}"/>
    <dgm:cxn modelId="{DCF184AB-EFB1-47C5-B306-14A0AD15C3F7}" srcId="{F12EC0F6-207D-41C4-BCB4-381C76117330}" destId="{D8221BFA-BDB4-450F-B691-313EA65A5D62}" srcOrd="2" destOrd="0" parTransId="{D32B19D5-0891-43D0-9614-8DD9AFA7B1C2}" sibTransId="{F3534D0B-FBDC-4A19-B395-DC12C496FFCA}"/>
    <dgm:cxn modelId="{5AAE5C32-7FA1-4B1A-948C-E97528396D49}" type="presOf" srcId="{0E3D1815-7B7D-49A3-8FD9-08ACFE5E6146}" destId="{F3B5C615-D98A-4373-A131-E08E443E8A25}" srcOrd="0" destOrd="0" presId="urn:microsoft.com/office/officeart/2005/8/layout/vList2"/>
    <dgm:cxn modelId="{23CA5DE8-5264-487A-9CCF-B55E6AEC8BE8}" type="presOf" srcId="{D8221BFA-BDB4-450F-B691-313EA65A5D62}" destId="{03CDAA41-DD1F-493E-B699-29D309EB46EC}" srcOrd="0" destOrd="2" presId="urn:microsoft.com/office/officeart/2005/8/layout/vList2"/>
    <dgm:cxn modelId="{E055EBDB-41C9-4D6B-B510-C75B2F7BA027}" type="presOf" srcId="{8614672D-1811-478B-AAF5-FA4EF12312CF}" destId="{3165DDFE-E72B-41A1-993F-B7A6F8D759D9}" srcOrd="0" destOrd="0" presId="urn:microsoft.com/office/officeart/2005/8/layout/vList2"/>
    <dgm:cxn modelId="{1AB7830E-0501-45E9-818A-6E729277DCD5}" srcId="{0E3D1815-7B7D-49A3-8FD9-08ACFE5E6146}" destId="{B0B271F9-A959-4836-BFE2-E2BF2D29294C}" srcOrd="0" destOrd="0" parTransId="{9936E09B-BE15-4AC5-B291-60C3C97A3875}" sibTransId="{A5BC2CDE-15D2-4360-B3C4-610491BA7F61}"/>
    <dgm:cxn modelId="{DDE5C9C7-7FDA-4B11-8ADA-033CA3A6D33F}" srcId="{E9AD3539-B874-4E90-B5B9-C872CE5F8F4E}" destId="{0E3D1815-7B7D-49A3-8FD9-08ACFE5E6146}" srcOrd="2" destOrd="0" parTransId="{D3F343D7-560A-4A7C-B609-2A3B5092AEEB}" sibTransId="{0A7B6279-2C47-4A84-BB7E-E6F7DC5872A5}"/>
    <dgm:cxn modelId="{313D195A-27C3-4BC2-B8C3-A5AC5A87C6F2}" srcId="{0E3D1815-7B7D-49A3-8FD9-08ACFE5E6146}" destId="{BB264A32-8722-467D-8B1E-CE508ABB6C4D}" srcOrd="3" destOrd="0" parTransId="{3E6FD589-61CB-4E64-A767-D8873C84D030}" sibTransId="{F659D177-EC67-4920-BE6D-99AED557B88D}"/>
    <dgm:cxn modelId="{886A10CB-4359-4D2E-8174-9DF3A97194AB}" srcId="{8614672D-1811-478B-AAF5-FA4EF12312CF}" destId="{FED402DF-C7A1-4B1C-8C2C-9AEFD5C03CF0}" srcOrd="0" destOrd="0" parTransId="{645B56DF-F0FC-446B-8367-370F53CAD467}" sibTransId="{452E1404-C541-4DC2-9BE1-DC5A16EE436A}"/>
    <dgm:cxn modelId="{C1D402A5-1394-4CCB-9A9C-5F0CC2FEBA8E}" type="presOf" srcId="{F12EC0F6-207D-41C4-BCB4-381C76117330}" destId="{45D8E448-220F-40E1-AA70-E984F22E8E8D}" srcOrd="0" destOrd="0" presId="urn:microsoft.com/office/officeart/2005/8/layout/vList2"/>
    <dgm:cxn modelId="{160BA086-B5C3-429A-9D13-76683C5FEF11}" type="presOf" srcId="{FED402DF-C7A1-4B1C-8C2C-9AEFD5C03CF0}" destId="{5268579D-2C38-4AED-8AE2-E9751C7BB314}" srcOrd="0" destOrd="0" presId="urn:microsoft.com/office/officeart/2005/8/layout/vList2"/>
    <dgm:cxn modelId="{7EED74BE-2171-471C-85F9-A6DA434E43F8}" type="presOf" srcId="{E9AD3539-B874-4E90-B5B9-C872CE5F8F4E}" destId="{18C8DB47-1D49-452A-87E5-51F6DD2B97F5}" srcOrd="0" destOrd="0" presId="urn:microsoft.com/office/officeart/2005/8/layout/vList2"/>
    <dgm:cxn modelId="{1FC1A486-D60D-4331-BA62-42C08754C05B}" srcId="{F12EC0F6-207D-41C4-BCB4-381C76117330}" destId="{FF51195F-4710-40AD-8F28-3C8877391470}" srcOrd="1" destOrd="0" parTransId="{1EC628A4-4B1B-4019-95A3-D62FDF69D23C}" sibTransId="{BEC1C648-D2F5-48B6-9E01-74229DCE6C34}"/>
    <dgm:cxn modelId="{C90ED9D1-8E59-4847-B109-553385BA1323}" type="presOf" srcId="{868BE464-3E67-48F4-AE72-E27F0E210305}" destId="{3F4ACC8A-79A7-425B-A8B4-82ED718422CA}" srcOrd="0" destOrd="1" presId="urn:microsoft.com/office/officeart/2005/8/layout/vList2"/>
    <dgm:cxn modelId="{EDD428D4-330B-4F18-B969-10CC2FAFB953}" type="presOf" srcId="{1E3E26C0-FB21-47FB-92F4-D1D8C4FED78C}" destId="{03CDAA41-DD1F-493E-B699-29D309EB46EC}" srcOrd="0" destOrd="0" presId="urn:microsoft.com/office/officeart/2005/8/layout/vList2"/>
    <dgm:cxn modelId="{295054CE-0E88-4445-8075-51BDC0040AB1}" srcId="{E9AD3539-B874-4E90-B5B9-C872CE5F8F4E}" destId="{8614672D-1811-478B-AAF5-FA4EF12312CF}" srcOrd="1" destOrd="0" parTransId="{5AA893FC-6E89-4042-9B09-6C4CFD130187}" sibTransId="{2507B981-BA37-4FCD-90CD-F3B9396E17D2}"/>
    <dgm:cxn modelId="{4F494EE3-5717-457F-8BE8-726B4DAB87E4}" srcId="{8614672D-1811-478B-AAF5-FA4EF12312CF}" destId="{4E00C6C3-FCD6-4111-A152-53D99AA6E402}" srcOrd="2" destOrd="0" parTransId="{FFB8670D-8B74-4FB9-A574-FFCA1AFDE113}" sibTransId="{75B3682C-D423-4D91-9928-18FFAC9FDC4B}"/>
    <dgm:cxn modelId="{7D2B5931-D806-4599-8BB1-093C9F31060B}" type="presOf" srcId="{BB264A32-8722-467D-8B1E-CE508ABB6C4D}" destId="{3F4ACC8A-79A7-425B-A8B4-82ED718422CA}" srcOrd="0" destOrd="3" presId="urn:microsoft.com/office/officeart/2005/8/layout/vList2"/>
    <dgm:cxn modelId="{F0C8EAF6-19A6-4D23-9517-8128A42CEEC8}" srcId="{0E3D1815-7B7D-49A3-8FD9-08ACFE5E6146}" destId="{8EAA8417-66F0-4C09-9702-5F1841B4A149}" srcOrd="2" destOrd="0" parTransId="{EA066886-0F05-458A-99C4-77EDF0E7889A}" sibTransId="{95F45BE5-D8C3-4DCE-87DE-39E8030EDB46}"/>
    <dgm:cxn modelId="{CAD672CE-1288-4F1E-91DC-67FE54E16BF6}" srcId="{E9AD3539-B874-4E90-B5B9-C872CE5F8F4E}" destId="{F12EC0F6-207D-41C4-BCB4-381C76117330}" srcOrd="0" destOrd="0" parTransId="{94A97A89-2933-4B98-8F21-FA3E75A53DA7}" sibTransId="{C18B2A90-E22B-4E94-BA96-858F87CED609}"/>
    <dgm:cxn modelId="{1D0D572E-A85D-445F-BB72-2426D171B703}" type="presOf" srcId="{B0B271F9-A959-4836-BFE2-E2BF2D29294C}" destId="{3F4ACC8A-79A7-425B-A8B4-82ED718422CA}" srcOrd="0" destOrd="0" presId="urn:microsoft.com/office/officeart/2005/8/layout/vList2"/>
    <dgm:cxn modelId="{82DC4C5B-876A-4C47-8F6E-21865E99BB66}" srcId="{8614672D-1811-478B-AAF5-FA4EF12312CF}" destId="{06C1245F-ED7B-4F7D-B0C8-AD299F35F03C}" srcOrd="3" destOrd="0" parTransId="{31BB499F-B09B-4EB4-BBCA-0AFE23F0C351}" sibTransId="{50C64A16-6815-42AE-8192-E1DAAD422C55}"/>
    <dgm:cxn modelId="{F44C726C-C7A5-4B59-BBC4-74D3959FB219}" srcId="{8614672D-1811-478B-AAF5-FA4EF12312CF}" destId="{755585CA-35D8-4E87-BC38-B96AEE24C813}" srcOrd="1" destOrd="0" parTransId="{D8DF8246-A17C-47D0-B62F-AF6035A944CE}" sibTransId="{DDA0B2D2-D18E-49EF-8CD2-7892800A44AF}"/>
    <dgm:cxn modelId="{915E6CB4-C210-4F3B-8B7A-2E39B81A9FBF}" type="presOf" srcId="{755585CA-35D8-4E87-BC38-B96AEE24C813}" destId="{5268579D-2C38-4AED-8AE2-E9751C7BB314}" srcOrd="0" destOrd="1" presId="urn:microsoft.com/office/officeart/2005/8/layout/vList2"/>
    <dgm:cxn modelId="{A61848D5-14DB-4E50-BE52-EF0621CDA8D8}" type="presOf" srcId="{8EAA8417-66F0-4C09-9702-5F1841B4A149}" destId="{3F4ACC8A-79A7-425B-A8B4-82ED718422CA}" srcOrd="0" destOrd="2" presId="urn:microsoft.com/office/officeart/2005/8/layout/vList2"/>
    <dgm:cxn modelId="{7116FE80-BADA-4141-9E03-04FD400C892B}" type="presParOf" srcId="{18C8DB47-1D49-452A-87E5-51F6DD2B97F5}" destId="{45D8E448-220F-40E1-AA70-E984F22E8E8D}" srcOrd="0" destOrd="0" presId="urn:microsoft.com/office/officeart/2005/8/layout/vList2"/>
    <dgm:cxn modelId="{3D280F0C-C2AF-48E5-A3B8-2F981907B637}" type="presParOf" srcId="{18C8DB47-1D49-452A-87E5-51F6DD2B97F5}" destId="{03CDAA41-DD1F-493E-B699-29D309EB46EC}" srcOrd="1" destOrd="0" presId="urn:microsoft.com/office/officeart/2005/8/layout/vList2"/>
    <dgm:cxn modelId="{968D8A46-4527-49AD-801D-D17A63180708}" type="presParOf" srcId="{18C8DB47-1D49-452A-87E5-51F6DD2B97F5}" destId="{3165DDFE-E72B-41A1-993F-B7A6F8D759D9}" srcOrd="2" destOrd="0" presId="urn:microsoft.com/office/officeart/2005/8/layout/vList2"/>
    <dgm:cxn modelId="{DC6F6559-54F1-46CB-8595-91196575C785}" type="presParOf" srcId="{18C8DB47-1D49-452A-87E5-51F6DD2B97F5}" destId="{5268579D-2C38-4AED-8AE2-E9751C7BB314}" srcOrd="3" destOrd="0" presId="urn:microsoft.com/office/officeart/2005/8/layout/vList2"/>
    <dgm:cxn modelId="{A26EAB0A-793D-4B17-9255-6110D13B0599}" type="presParOf" srcId="{18C8DB47-1D49-452A-87E5-51F6DD2B97F5}" destId="{F3B5C615-D98A-4373-A131-E08E443E8A25}" srcOrd="4" destOrd="0" presId="urn:microsoft.com/office/officeart/2005/8/layout/vList2"/>
    <dgm:cxn modelId="{E8289F74-4168-427C-B40D-F534379A7682}" type="presParOf" srcId="{18C8DB47-1D49-452A-87E5-51F6DD2B97F5}" destId="{3F4ACC8A-79A7-425B-A8B4-82ED718422C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488C7F-488A-4CBB-B01C-6A5A57418E2B}">
      <dsp:nvSpPr>
        <dsp:cNvPr id="0" name=""/>
        <dsp:cNvSpPr/>
      </dsp:nvSpPr>
      <dsp:spPr>
        <a:xfrm>
          <a:off x="0" y="249942"/>
          <a:ext cx="8136904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300" kern="1200" dirty="0" smtClean="0"/>
            <a:t>Questionner le monde</a:t>
          </a:r>
          <a:endParaRPr lang="fr-FR" sz="3300" kern="1200" dirty="0"/>
        </a:p>
      </dsp:txBody>
      <dsp:txXfrm>
        <a:off x="38638" y="288580"/>
        <a:ext cx="8059628" cy="714229"/>
      </dsp:txXfrm>
    </dsp:sp>
    <dsp:sp modelId="{423AD0AA-B9B5-423D-96F1-94B0E373242B}">
      <dsp:nvSpPr>
        <dsp:cNvPr id="0" name=""/>
        <dsp:cNvSpPr/>
      </dsp:nvSpPr>
      <dsp:spPr>
        <a:xfrm>
          <a:off x="0" y="1041447"/>
          <a:ext cx="8136904" cy="2800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347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600" b="1" kern="1200" dirty="0" smtClean="0"/>
            <a:t>Espace</a:t>
          </a:r>
          <a:r>
            <a:rPr lang="fr-FR" sz="2600" kern="1200" dirty="0" smtClean="0"/>
            <a:t> (CE1-CE2 se repérer, se déplacer, lecture de paysages, CE2 on commence l’étude de l’espace géographique terrestre)</a:t>
          </a:r>
          <a:endParaRPr lang="fr-FR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600" b="1" kern="1200" dirty="0" smtClean="0"/>
            <a:t>Temps</a:t>
          </a:r>
          <a:r>
            <a:rPr lang="fr-FR" sz="2600" kern="1200" dirty="0" smtClean="0"/>
            <a:t> (CE1 : se repérer dans le temps , lecture du calendrier, de l’heure, ... CE2 on commence le repérage des grandes périodes historiques)</a:t>
          </a:r>
          <a:endParaRPr lang="fr-FR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600" b="1" kern="1200" dirty="0" smtClean="0"/>
            <a:t>Vivant matière objets</a:t>
          </a:r>
          <a:endParaRPr lang="fr-FR" sz="2600" b="1" kern="1200" dirty="0"/>
        </a:p>
      </dsp:txBody>
      <dsp:txXfrm>
        <a:off x="0" y="1041447"/>
        <a:ext cx="8136904" cy="2800710"/>
      </dsp:txXfrm>
    </dsp:sp>
    <dsp:sp modelId="{9A74AE7C-B761-49AE-ACCD-862F5DA002F4}">
      <dsp:nvSpPr>
        <dsp:cNvPr id="0" name=""/>
        <dsp:cNvSpPr/>
      </dsp:nvSpPr>
      <dsp:spPr>
        <a:xfrm>
          <a:off x="0" y="3842157"/>
          <a:ext cx="8136904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300" kern="1200" smtClean="0"/>
            <a:t>Enseignements artistiques</a:t>
          </a:r>
          <a:endParaRPr lang="fr-FR" sz="3300" kern="1200"/>
        </a:p>
      </dsp:txBody>
      <dsp:txXfrm>
        <a:off x="38638" y="3880795"/>
        <a:ext cx="8059628" cy="714229"/>
      </dsp:txXfrm>
    </dsp:sp>
    <dsp:sp modelId="{591E5B27-8572-4A75-A546-D951D63EF8C6}">
      <dsp:nvSpPr>
        <dsp:cNvPr id="0" name=""/>
        <dsp:cNvSpPr/>
      </dsp:nvSpPr>
      <dsp:spPr>
        <a:xfrm>
          <a:off x="0" y="4633662"/>
          <a:ext cx="8136904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347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600" kern="1200" smtClean="0"/>
            <a:t>Arts plastiques</a:t>
          </a:r>
          <a:endParaRPr lang="fr-FR" sz="2600" kern="120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600" kern="1200" smtClean="0"/>
            <a:t>Éducation musicale</a:t>
          </a:r>
          <a:endParaRPr lang="fr-FR" sz="2600" kern="1200"/>
        </a:p>
      </dsp:txBody>
      <dsp:txXfrm>
        <a:off x="0" y="4633662"/>
        <a:ext cx="8136904" cy="8880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D8E448-220F-40E1-AA70-E984F22E8E8D}">
      <dsp:nvSpPr>
        <dsp:cNvPr id="0" name=""/>
        <dsp:cNvSpPr/>
      </dsp:nvSpPr>
      <dsp:spPr>
        <a:xfrm>
          <a:off x="0" y="4115453"/>
          <a:ext cx="8136904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Anglais</a:t>
          </a:r>
          <a:endParaRPr lang="fr-FR" sz="2600" kern="1200" dirty="0"/>
        </a:p>
      </dsp:txBody>
      <dsp:txXfrm>
        <a:off x="30442" y="4145895"/>
        <a:ext cx="8076020" cy="562726"/>
      </dsp:txXfrm>
    </dsp:sp>
    <dsp:sp modelId="{03CDAA41-DD1F-493E-B699-29D309EB46EC}">
      <dsp:nvSpPr>
        <dsp:cNvPr id="0" name=""/>
        <dsp:cNvSpPr/>
      </dsp:nvSpPr>
      <dsp:spPr>
        <a:xfrm>
          <a:off x="0" y="4691513"/>
          <a:ext cx="8136904" cy="1022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347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000" kern="1200" dirty="0" smtClean="0"/>
            <a:t>Comprendre l’oral</a:t>
          </a:r>
          <a:endParaRPr lang="fr-FR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000" kern="1200" dirty="0" smtClean="0"/>
            <a:t>S’exprimer oralement en continu</a:t>
          </a:r>
          <a:endParaRPr lang="fr-FR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000" kern="1200" dirty="0" smtClean="0"/>
            <a:t>Prendre part à une conversation</a:t>
          </a:r>
          <a:endParaRPr lang="fr-FR" sz="2000" kern="1200" dirty="0"/>
        </a:p>
      </dsp:txBody>
      <dsp:txXfrm>
        <a:off x="0" y="4691513"/>
        <a:ext cx="8136904" cy="1022580"/>
      </dsp:txXfrm>
    </dsp:sp>
    <dsp:sp modelId="{3165DDFE-E72B-41A1-993F-B7A6F8D759D9}">
      <dsp:nvSpPr>
        <dsp:cNvPr id="0" name=""/>
        <dsp:cNvSpPr/>
      </dsp:nvSpPr>
      <dsp:spPr>
        <a:xfrm>
          <a:off x="0" y="2027215"/>
          <a:ext cx="8136904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Education physique et sportive</a:t>
          </a:r>
          <a:endParaRPr lang="fr-FR" sz="2600" kern="1200" dirty="0"/>
        </a:p>
      </dsp:txBody>
      <dsp:txXfrm>
        <a:off x="30442" y="2057657"/>
        <a:ext cx="8076020" cy="562726"/>
      </dsp:txXfrm>
    </dsp:sp>
    <dsp:sp modelId="{5268579D-2C38-4AED-8AE2-E9751C7BB314}">
      <dsp:nvSpPr>
        <dsp:cNvPr id="0" name=""/>
        <dsp:cNvSpPr/>
      </dsp:nvSpPr>
      <dsp:spPr>
        <a:xfrm>
          <a:off x="0" y="2747298"/>
          <a:ext cx="8136904" cy="1372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347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000" kern="1200" dirty="0" smtClean="0"/>
            <a:t>Produire une performance maximale</a:t>
          </a:r>
          <a:endParaRPr lang="fr-FR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000" kern="1200" smtClean="0"/>
            <a:t>Adapter ses déplacements</a:t>
          </a:r>
          <a:endParaRPr lang="fr-FR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000" kern="1200" smtClean="0"/>
            <a:t>S’exprimer devant les autres</a:t>
          </a:r>
          <a:endParaRPr lang="fr-FR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000" kern="1200" smtClean="0"/>
            <a:t>Affrontement collectif ou individuel</a:t>
          </a:r>
          <a:endParaRPr lang="fr-FR" sz="2000" kern="1200"/>
        </a:p>
      </dsp:txBody>
      <dsp:txXfrm>
        <a:off x="0" y="2747298"/>
        <a:ext cx="8136904" cy="1372410"/>
      </dsp:txXfrm>
    </dsp:sp>
    <dsp:sp modelId="{F3B5C615-D98A-4373-A131-E08E443E8A25}">
      <dsp:nvSpPr>
        <dsp:cNvPr id="0" name=""/>
        <dsp:cNvSpPr/>
      </dsp:nvSpPr>
      <dsp:spPr>
        <a:xfrm>
          <a:off x="0" y="10991"/>
          <a:ext cx="8136904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Enseignement moral et civique</a:t>
          </a:r>
          <a:endParaRPr lang="fr-FR" sz="2600" kern="1200" dirty="0"/>
        </a:p>
      </dsp:txBody>
      <dsp:txXfrm>
        <a:off x="30442" y="41433"/>
        <a:ext cx="8076020" cy="562726"/>
      </dsp:txXfrm>
    </dsp:sp>
    <dsp:sp modelId="{3F4ACC8A-79A7-425B-A8B4-82ED718422CA}">
      <dsp:nvSpPr>
        <dsp:cNvPr id="0" name=""/>
        <dsp:cNvSpPr/>
      </dsp:nvSpPr>
      <dsp:spPr>
        <a:xfrm>
          <a:off x="0" y="659073"/>
          <a:ext cx="8136904" cy="1372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347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000" kern="1200" dirty="0" smtClean="0"/>
            <a:t>La sensibilité soi et les autres</a:t>
          </a:r>
          <a:endParaRPr lang="fr-FR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000" kern="1200" dirty="0" smtClean="0"/>
            <a:t>Le droit et les règles</a:t>
          </a:r>
          <a:endParaRPr lang="fr-FR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000" kern="1200" dirty="0" smtClean="0"/>
            <a:t>Le jugement</a:t>
          </a:r>
          <a:endParaRPr lang="fr-FR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000" kern="1200" dirty="0" smtClean="0"/>
            <a:t>L’engagement</a:t>
          </a:r>
          <a:endParaRPr lang="fr-FR" sz="2000" kern="1200" dirty="0"/>
        </a:p>
      </dsp:txBody>
      <dsp:txXfrm>
        <a:off x="0" y="659073"/>
        <a:ext cx="8136904" cy="1372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0A5556E-D6E6-4472-82B5-C16A200DC83C}" type="datetimeFigureOut">
              <a:rPr lang="fr-FR" smtClean="0">
                <a:solidFill>
                  <a:srgbClr val="575F6D"/>
                </a:solidFill>
              </a:rPr>
              <a:pPr/>
              <a:t>20/01/2018</a:t>
            </a:fld>
            <a:endParaRPr lang="fr-FR">
              <a:solidFill>
                <a:srgbClr val="575F6D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>
              <a:solidFill>
                <a:srgbClr val="575F6D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03F7646-9CCE-4E43-8C68-5F78AEC2B7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471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556E-D6E6-4472-82B5-C16A200DC83C}" type="datetimeFigureOut">
              <a:rPr lang="fr-FR" smtClean="0">
                <a:solidFill>
                  <a:srgbClr val="575F6D"/>
                </a:solidFill>
              </a:rPr>
              <a:pPr/>
              <a:t>20/01/2018</a:t>
            </a:fld>
            <a:endParaRPr lang="fr-FR">
              <a:solidFill>
                <a:srgbClr val="575F6D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575F6D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7646-9CCE-4E43-8C68-5F78AEC2B7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45254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556E-D6E6-4472-82B5-C16A200DC83C}" type="datetimeFigureOut">
              <a:rPr lang="fr-FR" smtClean="0">
                <a:solidFill>
                  <a:srgbClr val="575F6D"/>
                </a:solidFill>
              </a:rPr>
              <a:pPr/>
              <a:t>20/01/2018</a:t>
            </a:fld>
            <a:endParaRPr lang="fr-FR">
              <a:solidFill>
                <a:srgbClr val="575F6D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575F6D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7646-9CCE-4E43-8C68-5F78AEC2B7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39125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0A5556E-D6E6-4472-82B5-C16A200DC83C}" type="datetimeFigureOut">
              <a:rPr lang="fr-FR" smtClean="0">
                <a:solidFill>
                  <a:srgbClr val="575F6D"/>
                </a:solidFill>
              </a:rPr>
              <a:pPr/>
              <a:t>20/01/2018</a:t>
            </a:fld>
            <a:endParaRPr lang="fr-FR">
              <a:solidFill>
                <a:srgbClr val="575F6D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3F7646-9CCE-4E43-8C68-5F78AEC2B72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54826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0A5556E-D6E6-4472-82B5-C16A200DC83C}" type="datetimeFigureOut">
              <a:rPr lang="fr-FR" smtClean="0">
                <a:solidFill>
                  <a:srgbClr val="FFF39D"/>
                </a:solidFill>
              </a:rPr>
              <a:pPr/>
              <a:t>20/01/2018</a:t>
            </a:fld>
            <a:endParaRPr lang="fr-FR">
              <a:solidFill>
                <a:srgbClr val="FFF39D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>
              <a:solidFill>
                <a:srgbClr val="FFF39D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03F7646-9CCE-4E43-8C68-5F78AEC2B7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683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556E-D6E6-4472-82B5-C16A200DC83C}" type="datetimeFigureOut">
              <a:rPr lang="fr-FR" smtClean="0">
                <a:solidFill>
                  <a:srgbClr val="575F6D"/>
                </a:solidFill>
              </a:rPr>
              <a:pPr/>
              <a:t>20/01/2018</a:t>
            </a:fld>
            <a:endParaRPr lang="fr-FR">
              <a:solidFill>
                <a:srgbClr val="575F6D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575F6D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7646-9CCE-4E43-8C68-5F78AEC2B72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8578660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556E-D6E6-4472-82B5-C16A200DC83C}" type="datetimeFigureOut">
              <a:rPr lang="fr-FR" smtClean="0">
                <a:solidFill>
                  <a:srgbClr val="575F6D"/>
                </a:solidFill>
              </a:rPr>
              <a:pPr/>
              <a:t>20/01/2018</a:t>
            </a:fld>
            <a:endParaRPr lang="fr-FR">
              <a:solidFill>
                <a:srgbClr val="575F6D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575F6D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7646-9CCE-4E43-8C68-5F78AEC2B72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592013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A5556E-D6E6-4472-82B5-C16A200DC83C}" type="datetimeFigureOut">
              <a:rPr lang="fr-FR" smtClean="0">
                <a:solidFill>
                  <a:srgbClr val="575F6D"/>
                </a:solidFill>
              </a:rPr>
              <a:pPr/>
              <a:t>20/01/2018</a:t>
            </a:fld>
            <a:endParaRPr lang="fr-FR">
              <a:solidFill>
                <a:srgbClr val="575F6D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3F7646-9CCE-4E43-8C68-5F78AEC2B72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47509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556E-D6E6-4472-82B5-C16A200DC83C}" type="datetimeFigureOut">
              <a:rPr lang="fr-FR" smtClean="0">
                <a:solidFill>
                  <a:srgbClr val="575F6D"/>
                </a:solidFill>
              </a:rPr>
              <a:pPr/>
              <a:t>20/01/2018</a:t>
            </a:fld>
            <a:endParaRPr lang="fr-FR">
              <a:solidFill>
                <a:srgbClr val="575F6D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575F6D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7646-9CCE-4E43-8C68-5F78AEC2B7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246072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0A5556E-D6E6-4472-82B5-C16A200DC83C}" type="datetimeFigureOut">
              <a:rPr lang="fr-FR" smtClean="0">
                <a:solidFill>
                  <a:srgbClr val="575F6D"/>
                </a:solidFill>
              </a:rPr>
              <a:pPr/>
              <a:t>20/01/2018</a:t>
            </a:fld>
            <a:endParaRPr lang="fr-FR">
              <a:solidFill>
                <a:srgbClr val="575F6D"/>
              </a:solidFill>
            </a:endParaRPr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3F7646-9CCE-4E43-8C68-5F78AEC2B72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6463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A5556E-D6E6-4472-82B5-C16A200DC83C}" type="datetimeFigureOut">
              <a:rPr lang="fr-FR" smtClean="0">
                <a:solidFill>
                  <a:srgbClr val="575F6D"/>
                </a:solidFill>
              </a:rPr>
              <a:pPr/>
              <a:t>20/01/2018</a:t>
            </a:fld>
            <a:endParaRPr lang="fr-FR">
              <a:solidFill>
                <a:srgbClr val="575F6D"/>
              </a:solidFill>
            </a:endParaRP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3F7646-9CCE-4E43-8C68-5F78AEC2B72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00291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0A5556E-D6E6-4472-82B5-C16A200DC83C}" type="datetimeFigureOut">
              <a:rPr lang="fr-FR" smtClean="0">
                <a:solidFill>
                  <a:srgbClr val="575F6D"/>
                </a:solidFill>
              </a:rPr>
              <a:pPr/>
              <a:t>20/01/2018</a:t>
            </a:fld>
            <a:endParaRPr lang="fr-FR">
              <a:solidFill>
                <a:srgbClr val="575F6D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>
              <a:solidFill>
                <a:srgbClr val="575F6D"/>
              </a:solidFill>
            </a:endParaRPr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03F7646-9CCE-4E43-8C68-5F78AEC2B7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2387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2403698"/>
          </a:xfrm>
        </p:spPr>
        <p:txBody>
          <a:bodyPr/>
          <a:lstStyle/>
          <a:p>
            <a:r>
              <a:rPr lang="fr-FR" sz="9600" dirty="0" smtClean="0">
                <a:latin typeface="Cooper Black" panose="0208090404030B020404" pitchFamily="18" charset="0"/>
              </a:rPr>
              <a:t>CE1-CE2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2017-2018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55776" y="4077072"/>
            <a:ext cx="5688632" cy="2232248"/>
          </a:xfrm>
        </p:spPr>
        <p:txBody>
          <a:bodyPr>
            <a:noAutofit/>
          </a:bodyPr>
          <a:lstStyle/>
          <a:p>
            <a:pPr algn="r"/>
            <a:r>
              <a:rPr lang="fr-FR" sz="6000" b="0" dirty="0" smtClean="0">
                <a:solidFill>
                  <a:schemeClr val="tx1"/>
                </a:solidFill>
                <a:latin typeface="AR BLANCA" panose="02000000000000000000" pitchFamily="2" charset="0"/>
              </a:rPr>
              <a:t>Mme</a:t>
            </a:r>
            <a:endParaRPr lang="fr-FR" sz="6000" b="0" dirty="0" smtClean="0">
              <a:solidFill>
                <a:schemeClr val="tx1"/>
              </a:solidFill>
              <a:latin typeface="AR BLANCA" panose="02000000000000000000" pitchFamily="2" charset="0"/>
            </a:endParaRPr>
          </a:p>
          <a:p>
            <a:pPr algn="r"/>
            <a:r>
              <a:rPr lang="fr-FR" sz="6000" b="0" dirty="0" smtClean="0">
                <a:solidFill>
                  <a:schemeClr val="tx1"/>
                </a:solidFill>
                <a:latin typeface="AR BLANCA" panose="02000000000000000000" pitchFamily="2" charset="0"/>
              </a:rPr>
              <a:t>et </a:t>
            </a:r>
            <a:r>
              <a:rPr lang="fr-FR" sz="6000" b="0" dirty="0" smtClean="0">
                <a:solidFill>
                  <a:schemeClr val="tx1"/>
                </a:solidFill>
                <a:latin typeface="AR BLANCA" panose="02000000000000000000" pitchFamily="2" charset="0"/>
              </a:rPr>
              <a:t>Mme</a:t>
            </a:r>
            <a:endParaRPr lang="fr-FR" sz="6000" b="0" dirty="0" smtClean="0">
              <a:solidFill>
                <a:schemeClr val="tx1"/>
              </a:solidFill>
              <a:latin typeface="AR BLANC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970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418058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  <a:latin typeface="ColopocleAL" panose="00000400000000000000" pitchFamily="2" charset="0"/>
                <a:cs typeface="Agent Orange" panose="00000400000000000000" pitchFamily="2" charset="0"/>
              </a:rPr>
              <a:t>Les Devoirs</a:t>
            </a:r>
            <a:endParaRPr lang="fr-FR" b="1" dirty="0">
              <a:solidFill>
                <a:srgbClr val="0070C0"/>
              </a:solidFill>
              <a:latin typeface="ColopocleAL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681702"/>
            <a:ext cx="7467600" cy="5483601"/>
          </a:xfrm>
        </p:spPr>
        <p:txBody>
          <a:bodyPr>
            <a:normAutofit lnSpcReduction="10000"/>
          </a:bodyPr>
          <a:lstStyle/>
          <a:p>
            <a:pPr lvl="1"/>
            <a:r>
              <a:rPr lang="fr-FR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Du lundi au vendredi</a:t>
            </a:r>
          </a:p>
          <a:p>
            <a:pPr lvl="2"/>
            <a:r>
              <a:rPr lang="fr-FR" sz="25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500" dirty="0" smtClean="0">
                <a:latin typeface="Calibri" panose="020F0502020204030204" pitchFamily="34" charset="0"/>
              </a:rPr>
              <a:t>Liste de mots à apprendre et à connaitre pour le vendredi.</a:t>
            </a:r>
          </a:p>
          <a:p>
            <a:pPr lvl="1"/>
            <a:r>
              <a:rPr lang="fr-FR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Pour lundi</a:t>
            </a:r>
          </a:p>
          <a:p>
            <a:pPr lvl="2"/>
            <a:r>
              <a:rPr lang="fr-FR" sz="2400" dirty="0" smtClean="0">
                <a:latin typeface="Calibri" panose="020F0502020204030204" pitchFamily="34" charset="0"/>
              </a:rPr>
              <a:t>CE1 </a:t>
            </a:r>
            <a:r>
              <a:rPr lang="fr-FR" sz="2400" dirty="0">
                <a:latin typeface="Calibri" panose="020F0502020204030204" pitchFamily="34" charset="0"/>
              </a:rPr>
              <a:t>mémo son à </a:t>
            </a:r>
            <a:r>
              <a:rPr lang="fr-FR" sz="2400" dirty="0" smtClean="0">
                <a:latin typeface="Calibri" panose="020F0502020204030204" pitchFamily="34" charset="0"/>
              </a:rPr>
              <a:t>lire</a:t>
            </a:r>
          </a:p>
          <a:p>
            <a:pPr lvl="1"/>
            <a:r>
              <a:rPr lang="fr-F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Pour mardi</a:t>
            </a:r>
          </a:p>
          <a:p>
            <a:pPr lvl="2"/>
            <a:r>
              <a:rPr lang="fr-FR" sz="2500" dirty="0" smtClean="0">
                <a:latin typeface="Calibri" panose="020F0502020204030204" pitchFamily="34" charset="0"/>
                <a:cs typeface="Aharoni" panose="02010803020104030203" pitchFamily="2" charset="-79"/>
              </a:rPr>
              <a:t>Lecture ou leçon</a:t>
            </a:r>
          </a:p>
          <a:p>
            <a:pPr lvl="1"/>
            <a:r>
              <a:rPr lang="fr-F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Pour jeudi</a:t>
            </a:r>
          </a:p>
          <a:p>
            <a:pPr lvl="2"/>
            <a:r>
              <a:rPr lang="fr-FR" sz="2400" dirty="0" smtClean="0">
                <a:latin typeface="Calibri" panose="020F0502020204030204" pitchFamily="34" charset="0"/>
              </a:rPr>
              <a:t>Texte à lire + questions de compréhension à l’oral + gamme de lecture + nombre de mots lus en 1 min</a:t>
            </a:r>
          </a:p>
          <a:p>
            <a:pPr lvl="1"/>
            <a:r>
              <a:rPr lang="fr-FR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Pour vendredi</a:t>
            </a:r>
          </a:p>
          <a:p>
            <a:pPr lvl="2"/>
            <a:r>
              <a:rPr lang="fr-FR" sz="2500" dirty="0" smtClean="0">
                <a:latin typeface="Calibri" panose="020F0502020204030204" pitchFamily="34" charset="0"/>
                <a:cs typeface="Aharoni" panose="02010803020104030203" pitchFamily="2" charset="-79"/>
              </a:rPr>
              <a:t>Grande dictée</a:t>
            </a:r>
          </a:p>
          <a:p>
            <a:pPr marL="365760" lvl="1" indent="0">
              <a:buNone/>
            </a:pPr>
            <a:endParaRPr lang="fr-FR" dirty="0" smtClean="0"/>
          </a:p>
          <a:p>
            <a:pPr lvl="2"/>
            <a:endParaRPr lang="fr-FR" dirty="0" smtClean="0"/>
          </a:p>
          <a:p>
            <a:pPr lvl="2"/>
            <a:endParaRPr lang="fr-FR" dirty="0" smtClean="0"/>
          </a:p>
          <a:p>
            <a:endParaRPr lang="fr-FR" dirty="0" smtClean="0"/>
          </a:p>
          <a:p>
            <a:pPr lvl="2"/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51054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418058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  <a:latin typeface="ColopocleAL" panose="00000400000000000000" pitchFamily="2" charset="0"/>
              </a:rPr>
              <a:t>Les Devoirs</a:t>
            </a:r>
            <a:endParaRPr lang="fr-FR" b="1" dirty="0">
              <a:solidFill>
                <a:srgbClr val="0070C0"/>
              </a:solidFill>
              <a:latin typeface="ColopocleAL" panose="00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681702"/>
            <a:ext cx="7467600" cy="5483601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fr-FR" sz="4000" u="sng" dirty="0">
                <a:latin typeface="Aharoni" panose="02010803020104030203" pitchFamily="2" charset="-79"/>
                <a:cs typeface="Aharoni" panose="02010803020104030203" pitchFamily="2" charset="-79"/>
              </a:rPr>
              <a:t>Autres </a:t>
            </a:r>
            <a:r>
              <a:rPr lang="fr-FR" sz="4000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devoirs</a:t>
            </a:r>
          </a:p>
          <a:p>
            <a:pPr lvl="1"/>
            <a:r>
              <a:rPr lang="fr-FR" sz="3200" dirty="0" smtClean="0">
                <a:latin typeface="Calibri" panose="020F0502020204030204" pitchFamily="34" charset="0"/>
              </a:rPr>
              <a:t>Jouer </a:t>
            </a:r>
            <a:r>
              <a:rPr lang="fr-FR" sz="3200" dirty="0">
                <a:latin typeface="Calibri" panose="020F0502020204030204" pitchFamily="34" charset="0"/>
              </a:rPr>
              <a:t>avec les </a:t>
            </a:r>
            <a:r>
              <a:rPr lang="fr-FR" sz="3200" dirty="0" smtClean="0">
                <a:latin typeface="Calibri" panose="020F0502020204030204" pitchFamily="34" charset="0"/>
              </a:rPr>
              <a:t>maths</a:t>
            </a:r>
          </a:p>
          <a:p>
            <a:pPr lvl="1"/>
            <a:r>
              <a:rPr lang="fr-FR" sz="3200" dirty="0" smtClean="0">
                <a:latin typeface="Calibri" panose="020F0502020204030204" pitchFamily="34" charset="0"/>
              </a:rPr>
              <a:t>Poésies</a:t>
            </a:r>
          </a:p>
          <a:p>
            <a:pPr lvl="1"/>
            <a:r>
              <a:rPr lang="fr-FR" sz="3200" dirty="0" smtClean="0">
                <a:latin typeface="Calibri" panose="020F0502020204030204" pitchFamily="34" charset="0"/>
              </a:rPr>
              <a:t>Leçons </a:t>
            </a:r>
            <a:r>
              <a:rPr lang="fr-FR" sz="3200" dirty="0">
                <a:latin typeface="Calibri" panose="020F0502020204030204" pitchFamily="34" charset="0"/>
              </a:rPr>
              <a:t>à lire ou à </a:t>
            </a:r>
            <a:r>
              <a:rPr lang="fr-FR" sz="3200" dirty="0" smtClean="0">
                <a:latin typeface="Calibri" panose="020F0502020204030204" pitchFamily="34" charset="0"/>
              </a:rPr>
              <a:t>apprendre</a:t>
            </a:r>
          </a:p>
          <a:p>
            <a:pPr lvl="1"/>
            <a:r>
              <a:rPr lang="fr-FR" sz="3200" dirty="0" smtClean="0">
                <a:latin typeface="Calibri" panose="020F0502020204030204" pitchFamily="34" charset="0"/>
              </a:rPr>
              <a:t>Livre </a:t>
            </a:r>
            <a:r>
              <a:rPr lang="fr-FR" sz="3200" dirty="0">
                <a:latin typeface="Calibri" panose="020F0502020204030204" pitchFamily="34" charset="0"/>
              </a:rPr>
              <a:t>/ chapitre à </a:t>
            </a:r>
            <a:r>
              <a:rPr lang="fr-FR" sz="3200" dirty="0" smtClean="0">
                <a:latin typeface="Calibri" panose="020F0502020204030204" pitchFamily="34" charset="0"/>
              </a:rPr>
              <a:t>lire</a:t>
            </a:r>
          </a:p>
          <a:p>
            <a:pPr lvl="1"/>
            <a:r>
              <a:rPr lang="fr-FR" sz="3200" dirty="0" smtClean="0">
                <a:latin typeface="Calibri" panose="020F0502020204030204" pitchFamily="34" charset="0"/>
              </a:rPr>
              <a:t>Préparer un exposé</a:t>
            </a:r>
          </a:p>
          <a:p>
            <a:pPr lvl="1"/>
            <a:r>
              <a:rPr lang="fr-FR" sz="3200" dirty="0" smtClean="0">
                <a:latin typeface="Calibri" panose="020F0502020204030204" pitchFamily="34" charset="0"/>
              </a:rPr>
              <a:t>Faire des recherches</a:t>
            </a:r>
          </a:p>
          <a:p>
            <a:pPr lvl="1"/>
            <a:r>
              <a:rPr lang="fr-FR" sz="3200" dirty="0" smtClean="0">
                <a:latin typeface="Calibri" panose="020F0502020204030204" pitchFamily="34" charset="0"/>
              </a:rPr>
              <a:t>...</a:t>
            </a:r>
            <a:endParaRPr lang="fr-FR" sz="3200" dirty="0">
              <a:latin typeface="Calibri" panose="020F0502020204030204" pitchFamily="34" charset="0"/>
            </a:endParaRPr>
          </a:p>
          <a:p>
            <a:pPr marL="365760" lvl="1" indent="0">
              <a:buNone/>
            </a:pPr>
            <a:endParaRPr lang="fr-FR" dirty="0" smtClean="0"/>
          </a:p>
          <a:p>
            <a:pPr lvl="2"/>
            <a:endParaRPr lang="fr-FR" dirty="0" smtClean="0"/>
          </a:p>
          <a:p>
            <a:pPr lvl="2"/>
            <a:endParaRPr lang="fr-FR" dirty="0" smtClean="0"/>
          </a:p>
          <a:p>
            <a:endParaRPr lang="fr-FR" dirty="0" smtClean="0"/>
          </a:p>
          <a:p>
            <a:pPr lvl="2"/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89615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418058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7030A0"/>
                </a:solidFill>
                <a:latin typeface="ColopocleAL" panose="00000400000000000000" pitchFamily="2" charset="0"/>
              </a:rPr>
              <a:t>Une </a:t>
            </a:r>
            <a:r>
              <a:rPr lang="fr-FR" b="1" dirty="0" err="1" smtClean="0">
                <a:solidFill>
                  <a:srgbClr val="7030A0"/>
                </a:solidFill>
                <a:latin typeface="ColopocleAL" panose="00000400000000000000" pitchFamily="2" charset="0"/>
              </a:rPr>
              <a:t>journee</a:t>
            </a:r>
            <a:r>
              <a:rPr lang="fr-FR" b="1" dirty="0" smtClean="0">
                <a:solidFill>
                  <a:srgbClr val="7030A0"/>
                </a:solidFill>
                <a:latin typeface="ColopocleAL" panose="00000400000000000000" pitchFamily="2" charset="0"/>
              </a:rPr>
              <a:t> type</a:t>
            </a:r>
            <a:endParaRPr lang="fr-FR" b="1" dirty="0">
              <a:solidFill>
                <a:srgbClr val="7030A0"/>
              </a:solidFill>
              <a:latin typeface="ColopocleAL" panose="00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681703"/>
            <a:ext cx="7467600" cy="2819305"/>
          </a:xfrm>
        </p:spPr>
        <p:txBody>
          <a:bodyPr>
            <a:normAutofit/>
          </a:bodyPr>
          <a:lstStyle/>
          <a:p>
            <a:pPr lvl="1"/>
            <a:r>
              <a:rPr lang="fr-FR" sz="2800" dirty="0" smtClean="0">
                <a:latin typeface="Calibri" panose="020F0502020204030204" pitchFamily="34" charset="0"/>
                <a:cs typeface="Aharoni" panose="02010803020104030203" pitchFamily="2" charset="-79"/>
              </a:rPr>
              <a:t>Le calendrier</a:t>
            </a:r>
          </a:p>
          <a:p>
            <a:pPr lvl="1"/>
            <a:r>
              <a:rPr lang="fr-FR" sz="2800" dirty="0" smtClean="0">
                <a:latin typeface="Calibri" panose="020F0502020204030204" pitchFamily="34" charset="0"/>
                <a:cs typeface="Aharoni" panose="02010803020104030203" pitchFamily="2" charset="-79"/>
              </a:rPr>
              <a:t>Le nombre du jour</a:t>
            </a:r>
            <a:endParaRPr lang="fr-FR" sz="2800" dirty="0">
              <a:latin typeface="Calibri" panose="020F0502020204030204" pitchFamily="34" charset="0"/>
              <a:cs typeface="Aharoni" panose="02010803020104030203" pitchFamily="2" charset="-79"/>
            </a:endParaRPr>
          </a:p>
          <a:p>
            <a:pPr lvl="1"/>
            <a:r>
              <a:rPr lang="fr-FR" sz="2800" dirty="0">
                <a:latin typeface="Calibri" panose="020F0502020204030204" pitchFamily="34" charset="0"/>
                <a:cs typeface="Aharoni" panose="02010803020104030203" pitchFamily="2" charset="-79"/>
              </a:rPr>
              <a:t>Des moments par niveau CE1/CE2</a:t>
            </a:r>
            <a:endParaRPr lang="fr-FR" sz="2800" dirty="0"/>
          </a:p>
          <a:p>
            <a:pPr lvl="1"/>
            <a:r>
              <a:rPr lang="fr-FR" sz="2800" dirty="0">
                <a:latin typeface="Calibri" panose="020F0502020204030204" pitchFamily="34" charset="0"/>
                <a:cs typeface="Aharoni" panose="02010803020104030203" pitchFamily="2" charset="-79"/>
              </a:rPr>
              <a:t>Des moments de classe entière</a:t>
            </a:r>
          </a:p>
          <a:p>
            <a:pPr lvl="1"/>
            <a:r>
              <a:rPr lang="fr-FR" sz="2800" dirty="0" smtClean="0">
                <a:latin typeface="Calibri" panose="020F0502020204030204" pitchFamily="34" charset="0"/>
                <a:cs typeface="Aharoni" panose="02010803020104030203" pitchFamily="2" charset="-79"/>
              </a:rPr>
              <a:t>Des moments d’ateliers</a:t>
            </a:r>
          </a:p>
          <a:p>
            <a:pPr lvl="2"/>
            <a:endParaRPr lang="fr-FR" dirty="0" smtClean="0"/>
          </a:p>
          <a:p>
            <a:pPr lvl="2"/>
            <a:endParaRPr lang="fr-FR" dirty="0" smtClean="0"/>
          </a:p>
          <a:p>
            <a:endParaRPr lang="fr-FR" dirty="0" smtClean="0"/>
          </a:p>
          <a:p>
            <a:pPr lvl="2"/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2761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418058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7030A0"/>
                </a:solidFill>
                <a:latin typeface="ColopocleAL" panose="00000400000000000000" pitchFamily="2" charset="0"/>
              </a:rPr>
              <a:t>Les anniversaires</a:t>
            </a:r>
            <a:endParaRPr lang="fr-FR" b="1" dirty="0">
              <a:solidFill>
                <a:srgbClr val="7030A0"/>
              </a:solidFill>
              <a:latin typeface="ColopocleAL" panose="00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681703"/>
            <a:ext cx="7467600" cy="2819305"/>
          </a:xfrm>
        </p:spPr>
        <p:txBody>
          <a:bodyPr>
            <a:normAutofit/>
          </a:bodyPr>
          <a:lstStyle/>
          <a:p>
            <a:pPr marL="731520" lvl="2" indent="0">
              <a:buNone/>
            </a:pPr>
            <a:r>
              <a:rPr lang="fr-FR" sz="3200" dirty="0" smtClean="0">
                <a:latin typeface="Calibri" panose="020F0502020204030204" pitchFamily="34" charset="0"/>
              </a:rPr>
              <a:t>Le dernier vendredi de chaque mois.</a:t>
            </a:r>
          </a:p>
          <a:p>
            <a:pPr lvl="2"/>
            <a:endParaRPr lang="fr-FR" dirty="0" smtClean="0"/>
          </a:p>
          <a:p>
            <a:endParaRPr lang="fr-FR" dirty="0" smtClean="0"/>
          </a:p>
          <a:p>
            <a:pPr lvl="2"/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34273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8458" y="764704"/>
            <a:ext cx="7467600" cy="504056"/>
          </a:xfrm>
        </p:spPr>
        <p:txBody>
          <a:bodyPr>
            <a:noAutofit/>
          </a:bodyPr>
          <a:lstStyle/>
          <a:p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  <a:latin typeface="Cooper Black" panose="0208090404030B020404" pitchFamily="18" charset="0"/>
              </a:rPr>
              <a:t>Blog de la classe :</a:t>
            </a:r>
            <a:endParaRPr lang="fr-FR" sz="3200" b="1" dirty="0">
              <a:solidFill>
                <a:schemeClr val="bg1">
                  <a:lumMod val="50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051720" y="5229200"/>
            <a:ext cx="4968552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err="1">
                <a:latin typeface="Trebuchet MS" panose="020B0603020202020204" pitchFamily="34" charset="0"/>
              </a:rPr>
              <a:t>Beneylu</a:t>
            </a:r>
            <a:r>
              <a:rPr lang="fr-FR" sz="3200" b="1" dirty="0">
                <a:latin typeface="Trebuchet MS" panose="020B0603020202020204" pitchFamily="34" charset="0"/>
              </a:rPr>
              <a:t> </a:t>
            </a:r>
            <a:r>
              <a:rPr lang="fr-FR" sz="3200" b="1" dirty="0" err="1">
                <a:latin typeface="Trebuchet MS" panose="020B0603020202020204" pitchFamily="34" charset="0"/>
              </a:rPr>
              <a:t>School</a:t>
            </a:r>
            <a:endParaRPr lang="fr-FR" sz="3200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4570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648072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  <a:latin typeface="Cooper Black" panose="0208090404030B020404" pitchFamily="18" charset="0"/>
              </a:rPr>
              <a:t>Projet école et projet Classe</a:t>
            </a:r>
            <a:endParaRPr lang="fr-FR" b="1" dirty="0">
              <a:solidFill>
                <a:schemeClr val="accent1">
                  <a:lumMod val="75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91264" cy="3196952"/>
          </a:xfrm>
        </p:spPr>
        <p:txBody>
          <a:bodyPr>
            <a:normAutofit/>
          </a:bodyPr>
          <a:lstStyle/>
          <a:p>
            <a:r>
              <a:rPr lang="fr-FR" sz="2800" dirty="0" smtClean="0">
                <a:latin typeface="Calibri" panose="020F0502020204030204" pitchFamily="34" charset="0"/>
              </a:rPr>
              <a:t>Stage </a:t>
            </a:r>
            <a:r>
              <a:rPr lang="fr-FR" sz="2800" dirty="0" smtClean="0">
                <a:latin typeface="Calibri" panose="020F0502020204030204" pitchFamily="34" charset="0"/>
              </a:rPr>
              <a:t>cirque d’une semaine</a:t>
            </a:r>
          </a:p>
          <a:p>
            <a:r>
              <a:rPr lang="fr-FR" sz="2800" dirty="0" smtClean="0">
                <a:latin typeface="Calibri" panose="020F0502020204030204" pitchFamily="34" charset="0"/>
              </a:rPr>
              <a:t>Ecole et cinéma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0055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400" b="1" dirty="0" smtClean="0">
                <a:solidFill>
                  <a:schemeClr val="accent1">
                    <a:lumMod val="75000"/>
                  </a:schemeClr>
                </a:solidFill>
                <a:latin typeface="Cooper Black" panose="0208090404030B020404" pitchFamily="18" charset="0"/>
              </a:rPr>
              <a:t>La classe</a:t>
            </a:r>
            <a:r>
              <a:rPr lang="fr-FR" sz="4000" b="1" dirty="0" smtClean="0">
                <a:solidFill>
                  <a:schemeClr val="accent1">
                    <a:lumMod val="75000"/>
                  </a:schemeClr>
                </a:solidFill>
                <a:latin typeface="Cooper Black" panose="0208090404030B020404" pitchFamily="18" charset="0"/>
              </a:rPr>
              <a:t>	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				</a:t>
            </a:r>
            <a:r>
              <a:rPr lang="fr-FR" sz="4400" dirty="0" smtClean="0">
                <a:latin typeface="AR DELANEY" panose="02000000000000000000" pitchFamily="2" charset="0"/>
              </a:rPr>
              <a:t>24 élèves</a:t>
            </a:r>
            <a:endParaRPr lang="fr-FR" dirty="0">
              <a:latin typeface="AR DELANEY" panose="020000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55576" y="1844824"/>
            <a:ext cx="2880320" cy="3048001"/>
          </a:xfrm>
        </p:spPr>
        <p:txBody>
          <a:bodyPr>
            <a:noAutofit/>
          </a:bodyPr>
          <a:lstStyle/>
          <a:p>
            <a:r>
              <a:rPr lang="fr-FR" sz="3600" dirty="0" smtClean="0"/>
              <a:t> </a:t>
            </a:r>
            <a:r>
              <a:rPr lang="fr-FR" sz="4000" dirty="0">
                <a:latin typeface="Calibri" panose="020F0502020204030204" pitchFamily="34" charset="0"/>
              </a:rPr>
              <a:t>8</a:t>
            </a:r>
            <a:r>
              <a:rPr lang="fr-FR" sz="4000" dirty="0" smtClean="0">
                <a:latin typeface="Calibri" panose="020F0502020204030204" pitchFamily="34" charset="0"/>
              </a:rPr>
              <a:t> CE1</a:t>
            </a:r>
          </a:p>
          <a:p>
            <a:r>
              <a:rPr lang="fr-FR" sz="4000" dirty="0" smtClean="0">
                <a:latin typeface="Calibri" panose="020F0502020204030204" pitchFamily="34" charset="0"/>
              </a:rPr>
              <a:t> 16 CE2</a:t>
            </a:r>
          </a:p>
          <a:p>
            <a:pPr marL="0" indent="0">
              <a:buNone/>
            </a:pPr>
            <a:endParaRPr lang="fr-FR" sz="4000" dirty="0" smtClean="0">
              <a:latin typeface="Calibri" panose="020F0502020204030204" pitchFamily="34" charset="0"/>
            </a:endParaRPr>
          </a:p>
          <a:p>
            <a:r>
              <a:rPr lang="fr-FR" sz="4000" dirty="0" smtClean="0">
                <a:latin typeface="Calibri" panose="020F0502020204030204" pitchFamily="34" charset="0"/>
              </a:rPr>
              <a:t> 12 filles</a:t>
            </a:r>
          </a:p>
          <a:p>
            <a:r>
              <a:rPr lang="fr-FR" sz="4000" dirty="0" smtClean="0">
                <a:latin typeface="Calibri" panose="020F0502020204030204" pitchFamily="34" charset="0"/>
              </a:rPr>
              <a:t> 12 garçons</a:t>
            </a:r>
          </a:p>
        </p:txBody>
      </p:sp>
    </p:spTree>
    <p:extLst>
      <p:ext uri="{BB962C8B-B14F-4D97-AF65-F5344CB8AC3E}">
        <p14:creationId xmlns:p14="http://schemas.microsoft.com/office/powerpoint/2010/main" val="8568937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418058"/>
          </a:xfrm>
        </p:spPr>
        <p:txBody>
          <a:bodyPr>
            <a:noAutofit/>
          </a:bodyPr>
          <a:lstStyle/>
          <a:p>
            <a:r>
              <a:rPr lang="fr-FR" sz="3200" b="1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Les programmes</a:t>
            </a:r>
            <a:endParaRPr lang="fr-FR" sz="3200" b="1" dirty="0">
              <a:solidFill>
                <a:srgbClr val="00B050"/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681702"/>
            <a:ext cx="8136904" cy="5987658"/>
          </a:xfrm>
        </p:spPr>
        <p:txBody>
          <a:bodyPr>
            <a:normAutofit lnSpcReduction="10000"/>
          </a:bodyPr>
          <a:lstStyle/>
          <a:p>
            <a:pPr lvl="1"/>
            <a:r>
              <a:rPr lang="fr-FR" sz="2800" dirty="0" smtClean="0">
                <a:latin typeface="Cooper Black" panose="0208090404030B020404" pitchFamily="18" charset="0"/>
              </a:rPr>
              <a:t>Français</a:t>
            </a:r>
          </a:p>
          <a:p>
            <a:pPr lvl="2"/>
            <a:r>
              <a:rPr lang="fr-FR" sz="25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Langage oral </a:t>
            </a:r>
            <a:r>
              <a:rPr lang="fr-FR" sz="2500" dirty="0" smtClean="0">
                <a:latin typeface="Calibri" panose="020F0502020204030204" pitchFamily="34" charset="0"/>
              </a:rPr>
              <a:t>(</a:t>
            </a:r>
            <a:r>
              <a:rPr lang="fr-FR" sz="2500" i="1" dirty="0" smtClean="0">
                <a:latin typeface="Calibri" panose="020F0502020204030204" pitchFamily="34" charset="0"/>
              </a:rPr>
              <a:t>s’exprimer correctement à l’oral, raconter, décrire, participer avec pertinence lors des échanges</a:t>
            </a:r>
            <a:r>
              <a:rPr lang="fr-FR" sz="2500" dirty="0" smtClean="0">
                <a:latin typeface="Calibri" panose="020F0502020204030204" pitchFamily="34" charset="0"/>
              </a:rPr>
              <a:t>)</a:t>
            </a:r>
          </a:p>
          <a:p>
            <a:pPr lvl="2"/>
            <a:r>
              <a:rPr lang="fr-FR" sz="25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Lecture compréhension </a:t>
            </a:r>
            <a:r>
              <a:rPr lang="fr-FR" sz="2500" dirty="0" smtClean="0">
                <a:latin typeface="Calibri" panose="020F0502020204030204" pitchFamily="34" charset="0"/>
              </a:rPr>
              <a:t>(</a:t>
            </a:r>
            <a:r>
              <a:rPr lang="fr-FR" sz="2500" i="1" dirty="0" smtClean="0">
                <a:latin typeface="Calibri" panose="020F0502020204030204" pitchFamily="34" charset="0"/>
              </a:rPr>
              <a:t>décoder aisément, lire et comprendre, lire avec fluidité</a:t>
            </a:r>
            <a:r>
              <a:rPr lang="fr-FR" sz="2500" dirty="0" smtClean="0">
                <a:latin typeface="Calibri" panose="020F0502020204030204" pitchFamily="34" charset="0"/>
              </a:rPr>
              <a:t>)</a:t>
            </a:r>
          </a:p>
          <a:p>
            <a:pPr lvl="2"/>
            <a:r>
              <a:rPr lang="fr-FR" sz="25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Ecriture</a:t>
            </a:r>
            <a:r>
              <a:rPr lang="fr-FR" sz="2500" dirty="0" smtClean="0">
                <a:latin typeface="Calibri" panose="020F0502020204030204" pitchFamily="34" charset="0"/>
              </a:rPr>
              <a:t> (</a:t>
            </a:r>
            <a:r>
              <a:rPr lang="fr-FR" sz="2500" i="1" dirty="0" smtClean="0">
                <a:latin typeface="Calibri" panose="020F0502020204030204" pitchFamily="34" charset="0"/>
              </a:rPr>
              <a:t>copier, rédiger, améliorer</a:t>
            </a:r>
            <a:r>
              <a:rPr lang="fr-FR" sz="2500" dirty="0" smtClean="0">
                <a:latin typeface="Calibri" panose="020F0502020204030204" pitchFamily="34" charset="0"/>
              </a:rPr>
              <a:t>)</a:t>
            </a:r>
          </a:p>
          <a:p>
            <a:pPr lvl="2"/>
            <a:r>
              <a:rPr lang="fr-FR" sz="25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Etude de la langue </a:t>
            </a:r>
            <a:r>
              <a:rPr lang="fr-FR" sz="2500" dirty="0" smtClean="0">
                <a:latin typeface="Calibri" panose="020F0502020204030204" pitchFamily="34" charset="0"/>
              </a:rPr>
              <a:t>(</a:t>
            </a:r>
            <a:r>
              <a:rPr lang="fr-FR" sz="2500" i="1" dirty="0" smtClean="0">
                <a:latin typeface="Calibri" panose="020F0502020204030204" pitchFamily="34" charset="0"/>
              </a:rPr>
              <a:t>orthographier les mots fréquents, réaliser les accords dans le groupe nominal et entre le verbe et son sujet, mieux s’exprimer à l’oral et à l’écrit en utilisant ses connaissances sur la langue</a:t>
            </a:r>
            <a:r>
              <a:rPr lang="fr-FR" sz="2500" dirty="0" smtClean="0">
                <a:latin typeface="Calibri" panose="020F0502020204030204" pitchFamily="34" charset="0"/>
              </a:rPr>
              <a:t>)</a:t>
            </a:r>
          </a:p>
          <a:p>
            <a:pPr marL="731520" lvl="2" indent="0">
              <a:buNone/>
            </a:pPr>
            <a:endParaRPr lang="fr-FR" dirty="0">
              <a:latin typeface="Calibri" panose="020F0502020204030204" pitchFamily="34" charset="0"/>
            </a:endParaRPr>
          </a:p>
          <a:p>
            <a:pPr marL="731520" lvl="2" indent="0">
              <a:buNone/>
            </a:pPr>
            <a:r>
              <a:rPr lang="fr-FR" b="1" dirty="0" smtClean="0">
                <a:latin typeface="Calibri" panose="020F0502020204030204" pitchFamily="34" charset="0"/>
              </a:rPr>
              <a:t>La différence entre les CE1 et les CE2 se fera sur la longueur et la complexité des textes et des phrases étudiés, sur le nombre </a:t>
            </a:r>
            <a:r>
              <a:rPr lang="fr-FR" b="1" dirty="0">
                <a:latin typeface="Calibri" panose="020F0502020204030204" pitchFamily="34" charset="0"/>
              </a:rPr>
              <a:t>de mots à apprendre </a:t>
            </a:r>
            <a:r>
              <a:rPr lang="fr-FR" b="1" dirty="0" smtClean="0">
                <a:latin typeface="Calibri" panose="020F0502020204030204" pitchFamily="34" charset="0"/>
              </a:rPr>
              <a:t>...</a:t>
            </a:r>
          </a:p>
          <a:p>
            <a:pPr marL="731520" lvl="2" indent="0">
              <a:buNone/>
            </a:pPr>
            <a:r>
              <a:rPr lang="fr-FR" b="1" dirty="0" smtClean="0">
                <a:latin typeface="Calibri" panose="020F0502020204030204" pitchFamily="34" charset="0"/>
              </a:rPr>
              <a:t>Mais la différence se fera surtout en fonction du niveau de chaque élève. </a:t>
            </a:r>
          </a:p>
          <a:p>
            <a:pPr marL="731520" lvl="2" indent="0">
              <a:buNone/>
            </a:pPr>
            <a:r>
              <a:rPr lang="fr-FR" b="1" dirty="0" smtClean="0">
                <a:latin typeface="Calibri" panose="020F0502020204030204" pitchFamily="34" charset="0"/>
              </a:rPr>
              <a:t>Les élèves n’auront pas toujours les mêmes exercices, je n’aurai pas les mêmes attentes et les mêmes exigences d’un élève à un autre. </a:t>
            </a:r>
            <a:endParaRPr lang="fr-FR" b="1" dirty="0">
              <a:latin typeface="Calibri" panose="020F0502020204030204" pitchFamily="34" charset="0"/>
            </a:endParaRPr>
          </a:p>
          <a:p>
            <a:pPr marL="731520" lvl="2" indent="0">
              <a:buNone/>
            </a:pPr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37968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418058"/>
          </a:xfrm>
        </p:spPr>
        <p:txBody>
          <a:bodyPr>
            <a:noAutofit/>
          </a:bodyPr>
          <a:lstStyle/>
          <a:p>
            <a:r>
              <a:rPr lang="fr-FR" sz="3200" b="1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Les méthodes</a:t>
            </a:r>
            <a:endParaRPr lang="fr-FR" sz="3200" b="1" dirty="0">
              <a:solidFill>
                <a:srgbClr val="00B050"/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681702"/>
            <a:ext cx="8136904" cy="5771634"/>
          </a:xfrm>
        </p:spPr>
        <p:txBody>
          <a:bodyPr>
            <a:normAutofit/>
          </a:bodyPr>
          <a:lstStyle/>
          <a:p>
            <a:pPr lvl="1"/>
            <a:r>
              <a:rPr lang="fr-FR" sz="2800" dirty="0" smtClean="0">
                <a:latin typeface="Cooper Black" panose="0208090404030B020404" pitchFamily="18" charset="0"/>
              </a:rPr>
              <a:t>Etude de la langue</a:t>
            </a:r>
          </a:p>
          <a:p>
            <a:pPr lvl="2"/>
            <a:r>
              <a:rPr lang="fr-FR" sz="2400" dirty="0">
                <a:latin typeface="Calibri" panose="020F0502020204030204" pitchFamily="34" charset="0"/>
              </a:rPr>
              <a:t>Méthode Picot « Faire de la grammaire » (grammaire-conjugaison-accords)</a:t>
            </a:r>
          </a:p>
          <a:p>
            <a:pPr lvl="2"/>
            <a:r>
              <a:rPr lang="fr-FR" sz="2400" dirty="0">
                <a:latin typeface="Calibri" panose="020F0502020204030204" pitchFamily="34" charset="0"/>
              </a:rPr>
              <a:t>CE1 : </a:t>
            </a:r>
            <a:r>
              <a:rPr lang="fr-FR" sz="2400" dirty="0" smtClean="0">
                <a:latin typeface="Calibri" panose="020F0502020204030204" pitchFamily="34" charset="0"/>
              </a:rPr>
              <a:t>Fiches </a:t>
            </a:r>
            <a:r>
              <a:rPr lang="fr-FR" sz="2400" dirty="0">
                <a:latin typeface="Calibri" panose="020F0502020204030204" pitchFamily="34" charset="0"/>
              </a:rPr>
              <a:t>de son dans le cahier jaune</a:t>
            </a:r>
          </a:p>
          <a:p>
            <a:pPr lvl="2"/>
            <a:r>
              <a:rPr lang="fr-FR" sz="2400" dirty="0">
                <a:latin typeface="Calibri" panose="020F0502020204030204" pitchFamily="34" charset="0"/>
              </a:rPr>
              <a:t>CE2 : </a:t>
            </a:r>
            <a:r>
              <a:rPr lang="fr-FR" sz="2400" dirty="0" smtClean="0">
                <a:latin typeface="Calibri" panose="020F0502020204030204" pitchFamily="34" charset="0"/>
              </a:rPr>
              <a:t>Fiches </a:t>
            </a:r>
            <a:r>
              <a:rPr lang="fr-FR" sz="2400" dirty="0">
                <a:latin typeface="Calibri" panose="020F0502020204030204" pitchFamily="34" charset="0"/>
              </a:rPr>
              <a:t>rappel de </a:t>
            </a:r>
            <a:r>
              <a:rPr lang="fr-FR" sz="2400" dirty="0" smtClean="0">
                <a:latin typeface="Calibri" panose="020F0502020204030204" pitchFamily="34" charset="0"/>
              </a:rPr>
              <a:t>sons </a:t>
            </a:r>
            <a:r>
              <a:rPr lang="fr-FR" sz="2400" dirty="0">
                <a:latin typeface="Calibri" panose="020F0502020204030204" pitchFamily="34" charset="0"/>
              </a:rPr>
              <a:t>dans le cahier le leçon</a:t>
            </a:r>
          </a:p>
          <a:p>
            <a:pPr lvl="1"/>
            <a:r>
              <a:rPr lang="fr-FR" sz="2800" dirty="0">
                <a:latin typeface="Cooper Black" panose="0208090404030B020404" pitchFamily="18" charset="0"/>
              </a:rPr>
              <a:t>Lecture</a:t>
            </a:r>
          </a:p>
          <a:p>
            <a:pPr lvl="2"/>
            <a:r>
              <a:rPr lang="fr-FR" sz="2400" dirty="0">
                <a:latin typeface="Calibri" panose="020F0502020204030204" pitchFamily="34" charset="0"/>
              </a:rPr>
              <a:t> CE1 : Etincelles</a:t>
            </a:r>
          </a:p>
          <a:p>
            <a:pPr lvl="2"/>
            <a:r>
              <a:rPr lang="fr-FR" sz="2400" dirty="0">
                <a:latin typeface="Calibri" panose="020F0502020204030204" pitchFamily="34" charset="0"/>
              </a:rPr>
              <a:t> CE2 : Série de livres ou rallye </a:t>
            </a:r>
            <a:r>
              <a:rPr lang="fr-FR" sz="2400" dirty="0" smtClean="0">
                <a:latin typeface="Calibri" panose="020F0502020204030204" pitchFamily="34" charset="0"/>
              </a:rPr>
              <a:t>lecture</a:t>
            </a:r>
            <a:endParaRPr lang="fr-FR" dirty="0" smtClean="0"/>
          </a:p>
          <a:p>
            <a:endParaRPr lang="fr-FR" dirty="0" smtClean="0"/>
          </a:p>
          <a:p>
            <a:pPr lvl="2"/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86275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418058"/>
          </a:xfrm>
        </p:spPr>
        <p:txBody>
          <a:bodyPr>
            <a:noAutofit/>
          </a:bodyPr>
          <a:lstStyle/>
          <a:p>
            <a:r>
              <a:rPr lang="fr-FR" sz="3200" b="1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Les programmes</a:t>
            </a:r>
            <a:endParaRPr lang="fr-FR" sz="3200" b="1" dirty="0">
              <a:solidFill>
                <a:srgbClr val="00B050"/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681702"/>
            <a:ext cx="8136904" cy="5771634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fr-FR" sz="2800" dirty="0" smtClean="0">
                <a:latin typeface="Cooper Black" panose="0208090404030B020404" pitchFamily="18" charset="0"/>
              </a:rPr>
              <a:t>Mathématiques</a:t>
            </a:r>
          </a:p>
          <a:p>
            <a:pPr lvl="2"/>
            <a:r>
              <a:rPr lang="fr-FR" sz="25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Nombres</a:t>
            </a:r>
            <a:r>
              <a:rPr lang="fr-FR" sz="2500" dirty="0" smtClean="0">
                <a:latin typeface="Calibri" panose="020F0502020204030204" pitchFamily="34" charset="0"/>
              </a:rPr>
              <a:t> </a:t>
            </a:r>
            <a:r>
              <a:rPr lang="fr-FR" sz="2500" i="1" dirty="0" smtClean="0">
                <a:latin typeface="Calibri" panose="020F0502020204030204" pitchFamily="34" charset="0"/>
              </a:rPr>
              <a:t>(lire, écrire, décomposer, comparer, encadrer) CE1 jusque 1 000, CE2 jusque 10 000</a:t>
            </a:r>
          </a:p>
          <a:p>
            <a:pPr lvl="2"/>
            <a:r>
              <a:rPr lang="fr-FR" sz="25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Calcul mental </a:t>
            </a:r>
            <a:r>
              <a:rPr lang="fr-FR" sz="2500" i="1" dirty="0" smtClean="0">
                <a:latin typeface="Calibri" panose="020F0502020204030204" pitchFamily="34" charset="0"/>
              </a:rPr>
              <a:t>(début de l’apprentissage des tables de multiplication en CE1, fin du CE2 les tables doivent être sues, situation de partage pour les CE2)</a:t>
            </a:r>
          </a:p>
          <a:p>
            <a:pPr lvl="2"/>
            <a:r>
              <a:rPr lang="fr-FR" sz="25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Calculs posés </a:t>
            </a:r>
            <a:r>
              <a:rPr lang="fr-FR" sz="2500" i="1" dirty="0" smtClean="0">
                <a:latin typeface="Calibri" panose="020F0502020204030204" pitchFamily="34" charset="0"/>
              </a:rPr>
              <a:t>(CE1-CE2 addition, soustraction CE2 multiplication posée)</a:t>
            </a:r>
          </a:p>
          <a:p>
            <a:pPr lvl="2"/>
            <a:r>
              <a:rPr lang="fr-FR" sz="25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Problèmes</a:t>
            </a:r>
            <a:r>
              <a:rPr lang="fr-FR" sz="2500" dirty="0" smtClean="0">
                <a:latin typeface="Calibri" panose="020F0502020204030204" pitchFamily="34" charset="0"/>
              </a:rPr>
              <a:t> </a:t>
            </a:r>
            <a:r>
              <a:rPr lang="fr-FR" sz="2500" i="1" dirty="0" smtClean="0">
                <a:latin typeface="Calibri" panose="020F0502020204030204" pitchFamily="34" charset="0"/>
              </a:rPr>
              <a:t>(plus complexe au CE2 avec la lecture de tableaux ou de graphiques, problèmes à plusieurs étapes, situations de partage)</a:t>
            </a:r>
          </a:p>
          <a:p>
            <a:pPr lvl="2"/>
            <a:r>
              <a:rPr lang="fr-FR" sz="25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Grandeur et mesure </a:t>
            </a:r>
            <a:r>
              <a:rPr lang="fr-FR" sz="2500" i="1" dirty="0" smtClean="0">
                <a:latin typeface="Calibri" panose="020F0502020204030204" pitchFamily="34" charset="0"/>
              </a:rPr>
              <a:t>(de plus en plus d’unité de mesure au fur et à mesure du cycle 2 ex: CE1 dm, cm, m, km CE2 mm)</a:t>
            </a:r>
          </a:p>
          <a:p>
            <a:pPr lvl="2"/>
            <a:r>
              <a:rPr lang="fr-FR" sz="2500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Espace et géométrie </a:t>
            </a:r>
            <a:r>
              <a:rPr lang="fr-FR" sz="2500" i="1" dirty="0" smtClean="0">
                <a:latin typeface="Calibri" panose="020F0502020204030204" pitchFamily="34" charset="0"/>
              </a:rPr>
              <a:t>(reconnaitre et nommer des figures, des solides, utiliser le vocabulaire de la géométrie, se repérer)</a:t>
            </a:r>
          </a:p>
          <a:p>
            <a:pPr lvl="2"/>
            <a:endParaRPr lang="fr-FR" sz="2500" dirty="0" smtClean="0">
              <a:latin typeface="Calibri" panose="020F0502020204030204" pitchFamily="34" charset="0"/>
            </a:endParaRPr>
          </a:p>
          <a:p>
            <a:pPr lvl="2"/>
            <a:endParaRPr lang="fr-FR" sz="2500" dirty="0" smtClean="0">
              <a:latin typeface="Calibri" panose="020F0502020204030204" pitchFamily="34" charset="0"/>
            </a:endParaRPr>
          </a:p>
          <a:p>
            <a:pPr marL="731520" lvl="2" indent="0">
              <a:buNone/>
            </a:pPr>
            <a:endParaRPr lang="fr-FR" dirty="0" smtClean="0">
              <a:latin typeface="Calibri" panose="020F0502020204030204" pitchFamily="34" charset="0"/>
            </a:endParaRPr>
          </a:p>
          <a:p>
            <a:pPr lvl="2"/>
            <a:endParaRPr lang="fr-FR" dirty="0" smtClean="0"/>
          </a:p>
          <a:p>
            <a:endParaRPr lang="fr-FR" dirty="0" smtClean="0"/>
          </a:p>
          <a:p>
            <a:pPr lvl="2"/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15997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418058"/>
          </a:xfrm>
        </p:spPr>
        <p:txBody>
          <a:bodyPr>
            <a:noAutofit/>
          </a:bodyPr>
          <a:lstStyle/>
          <a:p>
            <a:r>
              <a:rPr lang="fr-FR" sz="3200" b="1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Les méthodes</a:t>
            </a:r>
            <a:endParaRPr lang="fr-FR" sz="3200" b="1" dirty="0">
              <a:solidFill>
                <a:srgbClr val="00B050"/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681702"/>
            <a:ext cx="8136904" cy="5771634"/>
          </a:xfrm>
        </p:spPr>
        <p:txBody>
          <a:bodyPr>
            <a:normAutofit/>
          </a:bodyPr>
          <a:lstStyle/>
          <a:p>
            <a:pPr lvl="1"/>
            <a:r>
              <a:rPr lang="fr-FR" sz="2800" dirty="0">
                <a:latin typeface="Cooper Black" panose="0208090404030B020404" pitchFamily="18" charset="0"/>
              </a:rPr>
              <a:t>Etude de la langue</a:t>
            </a:r>
          </a:p>
          <a:p>
            <a:pPr lvl="2"/>
            <a:r>
              <a:rPr lang="fr-FR" sz="2400" dirty="0">
                <a:latin typeface="Calibri" panose="020F0502020204030204" pitchFamily="34" charset="0"/>
              </a:rPr>
              <a:t>Méthode Picot « Faire de la grammaire » (grammaire-conjugaison-accords)</a:t>
            </a:r>
          </a:p>
          <a:p>
            <a:pPr lvl="2"/>
            <a:r>
              <a:rPr lang="fr-FR" sz="2400" dirty="0" smtClean="0">
                <a:latin typeface="Calibri" panose="020F0502020204030204" pitchFamily="34" charset="0"/>
              </a:rPr>
              <a:t>CE1 : Fiche </a:t>
            </a:r>
            <a:r>
              <a:rPr lang="fr-FR" sz="2400" dirty="0">
                <a:latin typeface="Calibri" panose="020F0502020204030204" pitchFamily="34" charset="0"/>
              </a:rPr>
              <a:t>de son </a:t>
            </a:r>
            <a:r>
              <a:rPr lang="fr-FR" sz="2400" dirty="0" smtClean="0">
                <a:latin typeface="Calibri" panose="020F0502020204030204" pitchFamily="34" charset="0"/>
              </a:rPr>
              <a:t>dans </a:t>
            </a:r>
            <a:r>
              <a:rPr lang="fr-FR" sz="2400" dirty="0">
                <a:latin typeface="Calibri" panose="020F0502020204030204" pitchFamily="34" charset="0"/>
              </a:rPr>
              <a:t>le cahier jaune</a:t>
            </a:r>
          </a:p>
          <a:p>
            <a:pPr lvl="2"/>
            <a:r>
              <a:rPr lang="fr-FR" sz="2400" dirty="0" smtClean="0">
                <a:latin typeface="Calibri" panose="020F0502020204030204" pitchFamily="34" charset="0"/>
              </a:rPr>
              <a:t>CE2 : Fiche </a:t>
            </a:r>
            <a:r>
              <a:rPr lang="fr-FR" sz="2400" dirty="0">
                <a:latin typeface="Calibri" panose="020F0502020204030204" pitchFamily="34" charset="0"/>
              </a:rPr>
              <a:t>rappel de son </a:t>
            </a:r>
            <a:r>
              <a:rPr lang="fr-FR" sz="2400" dirty="0" smtClean="0">
                <a:latin typeface="Calibri" panose="020F0502020204030204" pitchFamily="34" charset="0"/>
              </a:rPr>
              <a:t>dans </a:t>
            </a:r>
            <a:r>
              <a:rPr lang="fr-FR" sz="2400" dirty="0">
                <a:latin typeface="Calibri" panose="020F0502020204030204" pitchFamily="34" charset="0"/>
              </a:rPr>
              <a:t>le cahier le leçon</a:t>
            </a:r>
          </a:p>
          <a:p>
            <a:pPr lvl="1"/>
            <a:r>
              <a:rPr lang="fr-FR" sz="2800" dirty="0">
                <a:latin typeface="Cooper Black" panose="0208090404030B020404" pitchFamily="18" charset="0"/>
              </a:rPr>
              <a:t>Lecture</a:t>
            </a:r>
          </a:p>
          <a:p>
            <a:pPr lvl="2"/>
            <a:r>
              <a:rPr lang="fr-FR" sz="2400" dirty="0" smtClean="0">
                <a:latin typeface="Calibri" panose="020F0502020204030204" pitchFamily="34" charset="0"/>
              </a:rPr>
              <a:t> CE1 : Etincelles</a:t>
            </a:r>
            <a:endParaRPr lang="fr-FR" sz="2400" dirty="0">
              <a:latin typeface="Calibri" panose="020F0502020204030204" pitchFamily="34" charset="0"/>
            </a:endParaRPr>
          </a:p>
          <a:p>
            <a:pPr lvl="2"/>
            <a:r>
              <a:rPr lang="fr-FR" sz="2400" dirty="0" smtClean="0">
                <a:latin typeface="Calibri" panose="020F0502020204030204" pitchFamily="34" charset="0"/>
              </a:rPr>
              <a:t> CE2 : Série </a:t>
            </a:r>
            <a:r>
              <a:rPr lang="fr-FR" sz="2400" dirty="0">
                <a:latin typeface="Calibri" panose="020F0502020204030204" pitchFamily="34" charset="0"/>
              </a:rPr>
              <a:t>de livres ou rallye </a:t>
            </a:r>
            <a:r>
              <a:rPr lang="fr-FR" sz="2400" dirty="0" smtClean="0">
                <a:latin typeface="Calibri" panose="020F0502020204030204" pitchFamily="34" charset="0"/>
              </a:rPr>
              <a:t>lecture</a:t>
            </a:r>
            <a:endParaRPr lang="fr-FR" sz="2400" dirty="0">
              <a:latin typeface="Calibri" panose="020F0502020204030204" pitchFamily="34" charset="0"/>
            </a:endParaRPr>
          </a:p>
          <a:p>
            <a:pPr lvl="1"/>
            <a:r>
              <a:rPr lang="fr-FR" sz="2800" dirty="0" smtClean="0">
                <a:latin typeface="Cooper Black" panose="0208090404030B020404" pitchFamily="18" charset="0"/>
              </a:rPr>
              <a:t>Mathématiques </a:t>
            </a:r>
          </a:p>
          <a:p>
            <a:pPr lvl="2"/>
            <a:r>
              <a:rPr lang="fr-FR" sz="2400" dirty="0" smtClean="0">
                <a:latin typeface="Calibri" panose="020F0502020204030204" pitchFamily="34" charset="0"/>
              </a:rPr>
              <a:t>CE1 : </a:t>
            </a:r>
            <a:r>
              <a:rPr lang="fr-FR" sz="2400" dirty="0" err="1" smtClean="0">
                <a:latin typeface="Calibri" panose="020F0502020204030204" pitchFamily="34" charset="0"/>
              </a:rPr>
              <a:t>Archimaths</a:t>
            </a:r>
            <a:r>
              <a:rPr lang="fr-FR" sz="2400" dirty="0" smtClean="0">
                <a:latin typeface="Calibri" panose="020F0502020204030204" pitchFamily="34" charset="0"/>
              </a:rPr>
              <a:t> CE1</a:t>
            </a:r>
          </a:p>
          <a:p>
            <a:pPr lvl="2"/>
            <a:r>
              <a:rPr lang="fr-FR" sz="2400" dirty="0" smtClean="0">
                <a:latin typeface="Calibri" panose="020F0502020204030204" pitchFamily="34" charset="0"/>
              </a:rPr>
              <a:t>CE2 : Litchi</a:t>
            </a:r>
          </a:p>
          <a:p>
            <a:pPr lvl="2"/>
            <a:r>
              <a:rPr lang="fr-FR" sz="2400" dirty="0" smtClean="0">
                <a:latin typeface="Calibri" panose="020F0502020204030204" pitchFamily="34" charset="0"/>
              </a:rPr>
              <a:t>Nombreux matériels pour la manipulation</a:t>
            </a:r>
          </a:p>
          <a:p>
            <a:pPr lvl="2"/>
            <a:endParaRPr lang="fr-FR" dirty="0" smtClean="0"/>
          </a:p>
          <a:p>
            <a:endParaRPr lang="fr-FR" dirty="0" smtClean="0"/>
          </a:p>
          <a:p>
            <a:pPr lvl="2"/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22954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418058"/>
          </a:xfrm>
        </p:spPr>
        <p:txBody>
          <a:bodyPr>
            <a:noAutofit/>
          </a:bodyPr>
          <a:lstStyle/>
          <a:p>
            <a:r>
              <a:rPr lang="fr-FR" sz="3200" b="1" smtClean="0">
                <a:solidFill>
                  <a:srgbClr val="00B050"/>
                </a:solidFill>
                <a:latin typeface="Cooper Black" panose="0208090404030B020404" pitchFamily="18" charset="0"/>
              </a:rPr>
              <a:t>Les programmes</a:t>
            </a:r>
            <a:endParaRPr lang="fr-FR" sz="3200" b="1" dirty="0">
              <a:solidFill>
                <a:srgbClr val="00B05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77212984"/>
              </p:ext>
            </p:extLst>
          </p:nvPr>
        </p:nvGraphicFramePr>
        <p:xfrm>
          <a:off x="467544" y="681702"/>
          <a:ext cx="8136904" cy="5771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14974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418058"/>
          </a:xfrm>
        </p:spPr>
        <p:txBody>
          <a:bodyPr>
            <a:noAutofit/>
          </a:bodyPr>
          <a:lstStyle/>
          <a:p>
            <a:r>
              <a:rPr lang="fr-FR" sz="3200" b="1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Les programmes</a:t>
            </a:r>
            <a:endParaRPr lang="fr-FR" sz="3200" b="1" dirty="0">
              <a:solidFill>
                <a:srgbClr val="00B05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1038404"/>
              </p:ext>
            </p:extLst>
          </p:nvPr>
        </p:nvGraphicFramePr>
        <p:xfrm>
          <a:off x="467544" y="681702"/>
          <a:ext cx="8136904" cy="5771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74276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24936" cy="606698"/>
          </a:xfrm>
        </p:spPr>
        <p:txBody>
          <a:bodyPr>
            <a:noAutofit/>
          </a:bodyPr>
          <a:lstStyle/>
          <a:p>
            <a:r>
              <a:rPr lang="fr-FR" sz="3200" b="1" dirty="0" smtClean="0">
                <a:solidFill>
                  <a:srgbClr val="C00000"/>
                </a:solidFill>
                <a:latin typeface="Cooper Black" panose="0208090404030B020404" pitchFamily="18" charset="0"/>
              </a:rPr>
              <a:t>Les cahiers et les pochettes des élèves</a:t>
            </a:r>
            <a:endParaRPr lang="fr-FR" sz="3200" b="1" dirty="0">
              <a:solidFill>
                <a:srgbClr val="C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5915650"/>
          </a:xfrm>
        </p:spPr>
        <p:txBody>
          <a:bodyPr>
            <a:normAutofit/>
          </a:bodyPr>
          <a:lstStyle/>
          <a:p>
            <a:pPr lvl="1"/>
            <a:r>
              <a:rPr lang="fr-FR" sz="2400" dirty="0" smtClean="0">
                <a:latin typeface="Calibri" panose="020F0502020204030204" pitchFamily="34" charset="0"/>
              </a:rPr>
              <a:t>Cahier du jour</a:t>
            </a:r>
          </a:p>
          <a:p>
            <a:pPr lvl="1"/>
            <a:r>
              <a:rPr lang="fr-FR" sz="2400" dirty="0" smtClean="0">
                <a:latin typeface="Calibri" panose="020F0502020204030204" pitchFamily="34" charset="0"/>
              </a:rPr>
              <a:t>Cahier de leçons (français-maths)</a:t>
            </a:r>
          </a:p>
          <a:p>
            <a:pPr lvl="1"/>
            <a:r>
              <a:rPr lang="fr-FR" sz="2400" dirty="0" smtClean="0">
                <a:latin typeface="Calibri" panose="020F0502020204030204" pitchFamily="34" charset="0"/>
              </a:rPr>
              <a:t>Cahier de son (CE1)</a:t>
            </a:r>
          </a:p>
          <a:p>
            <a:pPr lvl="1"/>
            <a:r>
              <a:rPr lang="fr-FR" sz="2400" dirty="0" smtClean="0">
                <a:latin typeface="Calibri" panose="020F0502020204030204" pitchFamily="34" charset="0"/>
              </a:rPr>
              <a:t>Cahier de poésies-chants</a:t>
            </a:r>
          </a:p>
          <a:p>
            <a:pPr lvl="1"/>
            <a:r>
              <a:rPr lang="fr-FR" sz="2400" dirty="0" smtClean="0">
                <a:latin typeface="Calibri" panose="020F0502020204030204" pitchFamily="34" charset="0"/>
              </a:rPr>
              <a:t>Cahier d’anglais</a:t>
            </a:r>
          </a:p>
          <a:p>
            <a:pPr lvl="1"/>
            <a:r>
              <a:rPr lang="fr-FR" sz="2400" dirty="0" smtClean="0">
                <a:latin typeface="Calibri" panose="020F0502020204030204" pitchFamily="34" charset="0"/>
              </a:rPr>
              <a:t>Cahier de questionner le monde</a:t>
            </a:r>
          </a:p>
          <a:p>
            <a:pPr lvl="1"/>
            <a:r>
              <a:rPr lang="fr-FR" sz="2400" dirty="0" smtClean="0">
                <a:latin typeface="Calibri" panose="020F0502020204030204" pitchFamily="34" charset="0"/>
              </a:rPr>
              <a:t>Pochette art visuel</a:t>
            </a:r>
          </a:p>
          <a:p>
            <a:pPr lvl="1"/>
            <a:r>
              <a:rPr lang="fr-FR" sz="2400" dirty="0" smtClean="0">
                <a:latin typeface="Calibri" panose="020F0502020204030204" pitchFamily="34" charset="0"/>
              </a:rPr>
              <a:t>Pochette lectures suivies</a:t>
            </a:r>
          </a:p>
          <a:p>
            <a:pPr lvl="1"/>
            <a:r>
              <a:rPr lang="fr-FR" sz="2400" dirty="0" smtClean="0">
                <a:latin typeface="Calibri" panose="020F0502020204030204" pitchFamily="34" charset="0"/>
              </a:rPr>
              <a:t>Pochette étude de textes</a:t>
            </a:r>
          </a:p>
          <a:p>
            <a:pPr lvl="1"/>
            <a:r>
              <a:rPr lang="fr-FR" sz="2400" dirty="0" smtClean="0">
                <a:latin typeface="Calibri" panose="020F0502020204030204" pitchFamily="34" charset="0"/>
              </a:rPr>
              <a:t>Pochette évaluations</a:t>
            </a:r>
          </a:p>
          <a:p>
            <a:pPr lvl="1"/>
            <a:r>
              <a:rPr lang="fr-FR" sz="2400" dirty="0" smtClean="0">
                <a:latin typeface="Calibri" panose="020F0502020204030204" pitchFamily="34" charset="0"/>
              </a:rPr>
              <a:t>Cahier de vie</a:t>
            </a:r>
          </a:p>
          <a:p>
            <a:pPr lvl="1"/>
            <a:r>
              <a:rPr lang="fr-FR" sz="2400" dirty="0" smtClean="0">
                <a:latin typeface="Calibri" panose="020F0502020204030204" pitchFamily="34" charset="0"/>
              </a:rPr>
              <a:t>Cahier de devoirs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94602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3266</TotalTime>
  <Words>633</Words>
  <Application>Microsoft Office PowerPoint</Application>
  <PresentationFormat>Affichage à l'écran (4:3)</PresentationFormat>
  <Paragraphs>137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1_Oriel</vt:lpstr>
      <vt:lpstr>CE1-CE2 2017-2018</vt:lpstr>
      <vt:lpstr>La classe       24 élèves</vt:lpstr>
      <vt:lpstr>Les programmes</vt:lpstr>
      <vt:lpstr>Les méthodes</vt:lpstr>
      <vt:lpstr>Les programmes</vt:lpstr>
      <vt:lpstr>Les méthodes</vt:lpstr>
      <vt:lpstr>Les programmes</vt:lpstr>
      <vt:lpstr>Les programmes</vt:lpstr>
      <vt:lpstr>Les cahiers et les pochettes des élèves</vt:lpstr>
      <vt:lpstr>Les Devoirs</vt:lpstr>
      <vt:lpstr>Les Devoirs</vt:lpstr>
      <vt:lpstr>Une journee type</vt:lpstr>
      <vt:lpstr>Les anniversaires</vt:lpstr>
      <vt:lpstr>Blog de la classe :</vt:lpstr>
      <vt:lpstr>Projet école et projet Classe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CM1-CM2 2012-2013</dc:title>
  <dc:creator>Jeanne</dc:creator>
  <cp:lastModifiedBy>jeanne rousseau</cp:lastModifiedBy>
  <cp:revision>80</cp:revision>
  <dcterms:created xsi:type="dcterms:W3CDTF">2012-09-09T21:39:31Z</dcterms:created>
  <dcterms:modified xsi:type="dcterms:W3CDTF">2018-01-20T20:51:52Z</dcterms:modified>
</cp:coreProperties>
</file>